
<file path=[Content_Types].xml><?xml version="1.0" encoding="utf-8"?>
<Types xmlns="http://schemas.openxmlformats.org/package/2006/content-types">
  <Default Extension="jpeg" ContentType="image/jpeg"/>
  <Default Extension="webp"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4"/>
  </p:sldMasterIdLst>
  <p:notesMasterIdLst>
    <p:notesMasterId r:id="rId18"/>
  </p:notesMasterIdLst>
  <p:handoutMasterIdLst>
    <p:handoutMasterId r:id="rId19"/>
  </p:handoutMasterIdLst>
  <p:sldIdLst>
    <p:sldId id="268" r:id="rId5"/>
    <p:sldId id="257" r:id="rId6"/>
    <p:sldId id="269" r:id="rId7"/>
    <p:sldId id="270" r:id="rId8"/>
    <p:sldId id="271" r:id="rId9"/>
    <p:sldId id="259" r:id="rId10"/>
    <p:sldId id="260" r:id="rId11"/>
    <p:sldId id="261" r:id="rId12"/>
    <p:sldId id="262" r:id="rId13"/>
    <p:sldId id="263" r:id="rId14"/>
    <p:sldId id="264" r:id="rId15"/>
    <p:sldId id="272" r:id="rId16"/>
    <p:sldId id="265" r:id="rId1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00" autoAdjust="0"/>
  </p:normalViewPr>
  <p:slideViewPr>
    <p:cSldViewPr>
      <p:cViewPr varScale="1">
        <p:scale>
          <a:sx n="72" d="100"/>
          <a:sy n="72" d="100"/>
        </p:scale>
        <p:origin x="1350" y="66"/>
      </p:cViewPr>
      <p:guideLst>
        <p:guide orient="horz" pos="2160"/>
        <p:guide pos="2880"/>
      </p:guideLst>
    </p:cSldViewPr>
  </p:slideViewPr>
  <p:outlineViewPr>
    <p:cViewPr>
      <p:scale>
        <a:sx n="33" d="100"/>
        <a:sy n="33" d="100"/>
      </p:scale>
      <p:origin x="0" y="240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viewProps" Target="view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handoutMaster" Target="handoutMasters/handout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rtlCol="0"/>
          <a:lstStyle>
            <a:lvl1pPr algn="r">
              <a:defRPr sz="1200"/>
            </a:lvl1pPr>
          </a:lstStyle>
          <a:p>
            <a:fld id="{BEF7A24B-554D-4B99-A3CC-7667F56D1027}" type="datetimeFigureOut">
              <a:rPr lang="en-US" smtClean="0"/>
              <a:pPr/>
              <a:t>10/19/2025</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rtlCol="0" anchor="b"/>
          <a:lstStyle>
            <a:lvl1pPr algn="r">
              <a:defRPr sz="1200"/>
            </a:lvl1pPr>
          </a:lstStyle>
          <a:p>
            <a:fld id="{10672D4C-A99E-49DD-8A16-1D19942316C4}" type="slidenum">
              <a:rPr lang="en-US" smtClean="0"/>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rtlCol="0"/>
          <a:lstStyle>
            <a:lvl1pPr algn="r">
              <a:defRPr sz="1200"/>
            </a:lvl1pPr>
          </a:lstStyle>
          <a:p>
            <a:fld id="{0391B76B-D742-4BD2-BF24-F4C760DB831C}" type="datetimeFigureOut">
              <a:rPr lang="en-US" smtClean="0"/>
              <a:pPr/>
              <a:t>10/19/2025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rtlCol="0">
            <a:normAutofit/>
          </a:bodyPr>
          <a:lstStyle/>
          <a:p>
            <a:pPr lvl="0"/>
            <a:r>
              <a:rPr lang="en-US" smtClean="0"/>
              <a:t>Click to edit Master text styles</a:t>
            </a:r>
            <a:endParaRPr lang="en-US"/>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rtlCol="0" anchor="b"/>
          <a:lstStyle>
            <a:lvl1pPr algn="r">
              <a:defRPr sz="1200"/>
            </a:lvl1pPr>
          </a:lstStyle>
          <a:p>
            <a:fld id="{5257B995-136A-4A15-87A5-26420C3C1021}"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rtl="0">
      <a:defRPr sz="1200" kern="1200">
        <a:solidFill>
          <a:schemeClr val="tx1"/>
        </a:solidFill>
        <a:latin typeface="+mn-lt"/>
        <a:ea typeface="+mn-ea"/>
        <a:cs typeface="+mn-cs"/>
      </a:defRPr>
    </a:lvl1pPr>
    <a:lvl2pPr marL="457200" algn="l" rtl="0">
      <a:defRPr sz="1200" kern="1200">
        <a:solidFill>
          <a:schemeClr val="tx1"/>
        </a:solidFill>
        <a:latin typeface="+mn-lt"/>
        <a:ea typeface="+mn-ea"/>
        <a:cs typeface="+mn-cs"/>
      </a:defRPr>
    </a:lvl2pPr>
    <a:lvl3pPr marL="914400" algn="l" rtl="0">
      <a:defRPr sz="1200" kern="1200">
        <a:solidFill>
          <a:schemeClr val="tx1"/>
        </a:solidFill>
        <a:latin typeface="+mn-lt"/>
        <a:ea typeface="+mn-ea"/>
        <a:cs typeface="+mn-cs"/>
      </a:defRPr>
    </a:lvl3pPr>
    <a:lvl4pPr marL="1371600" algn="l" rtl="0">
      <a:defRPr sz="1200" kern="1200">
        <a:solidFill>
          <a:schemeClr val="tx1"/>
        </a:solidFill>
        <a:latin typeface="+mn-lt"/>
        <a:ea typeface="+mn-ea"/>
        <a:cs typeface="+mn-cs"/>
      </a:defRPr>
    </a:lvl4pPr>
    <a:lvl5pPr marL="1828800" algn="l" rtl="0">
      <a:defRPr sz="1200" kern="1200">
        <a:solidFill>
          <a:schemeClr val="tx1"/>
        </a:solidFill>
        <a:latin typeface="+mn-lt"/>
        <a:ea typeface="+mn-ea"/>
        <a:cs typeface="+mn-cs"/>
      </a:defRPr>
    </a:lvl5pPr>
    <a:lvl6pPr marL="2286000" algn="l" rtl="0">
      <a:defRPr sz="1200" kern="1200">
        <a:solidFill>
          <a:schemeClr val="tx1"/>
        </a:solidFill>
        <a:latin typeface="+mn-lt"/>
        <a:ea typeface="+mn-ea"/>
        <a:cs typeface="+mn-cs"/>
      </a:defRPr>
    </a:lvl6pPr>
    <a:lvl7pPr marL="2743200" algn="l" rtl="0">
      <a:defRPr sz="1200" kern="1200">
        <a:solidFill>
          <a:schemeClr val="tx1"/>
        </a:solidFill>
        <a:latin typeface="+mn-lt"/>
        <a:ea typeface="+mn-ea"/>
        <a:cs typeface="+mn-cs"/>
      </a:defRPr>
    </a:lvl7pPr>
    <a:lvl8pPr marL="3200400" algn="l" rtl="0">
      <a:defRPr sz="1200" kern="1200">
        <a:solidFill>
          <a:schemeClr val="tx1"/>
        </a:solidFill>
        <a:latin typeface="+mn-lt"/>
        <a:ea typeface="+mn-ea"/>
        <a:cs typeface="+mn-cs"/>
      </a:defRPr>
    </a:lvl8pPr>
    <a:lvl9pPr marL="3657600" algn="l" rtl="0">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5257B995-136A-4A15-87A5-26420C3C1021}" type="slidenum">
              <a:rPr lang="en-US" smtClean="0"/>
              <a:pPr/>
              <a:t>2</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5257B995-136A-4A15-87A5-26420C3C1021}" type="slidenum">
              <a:rPr lang="en-US" smtClean="0"/>
              <a:pPr/>
              <a:t>6</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5257B995-136A-4A15-87A5-26420C3C1021}" type="slidenum">
              <a:rPr lang="en-US" smtClean="0"/>
              <a:pPr/>
              <a:t>7</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5257B995-136A-4A15-87A5-26420C3C1021}" type="slidenum">
              <a:rPr lang="en-US" smtClean="0"/>
              <a:pPr/>
              <a:t>8</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5257B995-136A-4A15-87A5-26420C3C1021}" type="slidenum">
              <a:rPr lang="en-US" smtClean="0"/>
              <a:pPr/>
              <a:t>9</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5257B995-136A-4A15-87A5-26420C3C1021}" type="slidenum">
              <a:rPr lang="en-US" smtClean="0"/>
              <a:pPr/>
              <a:t>10</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5257B995-136A-4A15-87A5-26420C3C1021}" type="slidenum">
              <a:rPr lang="en-US" smtClean="0"/>
              <a:pPr/>
              <a:t>11</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5257B995-136A-4A15-87A5-26420C3C1021}" type="slidenum">
              <a:rPr lang="en-US" smtClean="0"/>
              <a:pPr/>
              <a:t>13</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Title Slide">
    <p:spTree>
      <p:nvGrpSpPr>
        <p:cNvPr id="1" name=""/>
        <p:cNvGrpSpPr/>
        <p:nvPr/>
      </p:nvGrpSpPr>
      <p:grpSpPr>
        <a:xfrm>
          <a:off x="0" y="0"/>
          <a:ext cx="0" cy="0"/>
          <a:chOff x="0" y="0"/>
          <a:chExt cx="0" cy="0"/>
        </a:xfrm>
      </p:grpSpPr>
      <p:grpSp>
        <p:nvGrpSpPr>
          <p:cNvPr id="9" name="Group 8"/>
          <p:cNvGrpSpPr/>
          <p:nvPr/>
        </p:nvGrpSpPr>
        <p:grpSpPr>
          <a:xfrm>
            <a:off x="0" y="0"/>
            <a:ext cx="9144000" cy="6858000"/>
            <a:chOff x="0" y="0"/>
            <a:chExt cx="9144000" cy="6858000"/>
          </a:xfrm>
        </p:grpSpPr>
        <p:pic>
          <p:nvPicPr>
            <p:cNvPr id="7" name="Rectangle 6"/>
            <p:cNvPicPr>
              <a:picLocks noChangeAspect="1"/>
            </p:cNvPicPr>
            <p:nvPr/>
          </p:nvPicPr>
          <p:blipFill>
            <a:blip r:embed="rId2">
              <a:duotone>
                <a:schemeClr val="accent3"/>
                <a:srgbClr val="FFFFFF"/>
              </a:duotone>
            </a:blip>
            <a:stretch>
              <a:fillRect/>
            </a:stretch>
          </p:blipFill>
          <p:spPr>
            <a:xfrm>
              <a:off x="0" y="0"/>
              <a:ext cx="9144000" cy="6858000"/>
            </a:xfrm>
            <a:prstGeom prst="rect">
              <a:avLst/>
            </a:prstGeom>
            <a:noFill/>
            <a:ln>
              <a:noFill/>
            </a:ln>
          </p:spPr>
        </p:pic>
        <p:sp>
          <p:nvSpPr>
            <p:cNvPr id="16" name="Rectangle 15"/>
            <p:cNvSpPr/>
            <p:nvPr userDrawn="1"/>
          </p:nvSpPr>
          <p:spPr>
            <a:xfrm>
              <a:off x="0" y="5184648"/>
              <a:ext cx="9144000" cy="1673352"/>
            </a:xfrm>
            <a:prstGeom prst="rect">
              <a:avLst/>
            </a:prstGeom>
            <a:gradFill flip="none" rotWithShape="1">
              <a:gsLst>
                <a:gs pos="39000">
                  <a:schemeClr val="accent5">
                    <a:alpha val="40000"/>
                  </a:schemeClr>
                </a:gs>
                <a:gs pos="0">
                  <a:schemeClr val="accent5">
                    <a:alpha val="90000"/>
                  </a:schemeClr>
                </a:gs>
                <a:gs pos="100000">
                  <a:schemeClr val="accent3">
                    <a:alpha val="40000"/>
                  </a:schemeClr>
                </a:gs>
              </a:gsLst>
              <a:lin ang="0" scaled="1"/>
              <a:tileRect/>
            </a:gradFill>
            <a:ln w="25400" cap="rnd"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p:cNvSpPr/>
            <p:nvPr userDrawn="1"/>
          </p:nvSpPr>
          <p:spPr>
            <a:xfrm>
              <a:off x="0" y="5257800"/>
              <a:ext cx="9144000" cy="1600200"/>
            </a:xfrm>
            <a:prstGeom prst="rect">
              <a:avLst/>
            </a:prstGeom>
            <a:gradFill flip="none" rotWithShape="1">
              <a:gsLst>
                <a:gs pos="39000">
                  <a:schemeClr val="accent5">
                    <a:alpha val="25000"/>
                  </a:schemeClr>
                </a:gs>
                <a:gs pos="100000">
                  <a:schemeClr val="accent3">
                    <a:alpha val="25000"/>
                  </a:schemeClr>
                </a:gs>
              </a:gsLst>
              <a:lin ang="0" scaled="1"/>
              <a:tileRect/>
            </a:gradFill>
            <a:ln w="25400" cap="rnd"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userDrawn="1"/>
          </p:nvSpPr>
          <p:spPr>
            <a:xfrm>
              <a:off x="0" y="3352801"/>
              <a:ext cx="9144000" cy="1827567"/>
            </a:xfrm>
            <a:prstGeom prst="rect">
              <a:avLst/>
            </a:prstGeom>
            <a:gradFill flip="none" rotWithShape="1">
              <a:gsLst>
                <a:gs pos="0">
                  <a:schemeClr val="bg1">
                    <a:alpha val="50000"/>
                  </a:schemeClr>
                </a:gs>
                <a:gs pos="100000">
                  <a:schemeClr val="bg1">
                    <a:alpha val="0"/>
                  </a:schemeClr>
                </a:gs>
              </a:gsLst>
              <a:lin ang="16200000" scaled="1"/>
              <a:tileRect/>
            </a:gradFill>
            <a:ln w="25400" cap="rnd"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a:endParaRPr lang="en-US"/>
            </a:p>
          </p:txBody>
        </p:sp>
        <p:cxnSp>
          <p:nvCxnSpPr>
            <p:cNvPr id="11" name="Straight Connector 10"/>
            <p:cNvCxnSpPr/>
            <p:nvPr/>
          </p:nvCxnSpPr>
          <p:spPr>
            <a:xfrm>
              <a:off x="0" y="5181600"/>
              <a:ext cx="9144000" cy="1588"/>
            </a:xfrm>
            <a:prstGeom prst="line">
              <a:avLst/>
            </a:prstGeom>
            <a:ln w="28575" cap="flat" cmpd="sng" algn="ctr">
              <a:solidFill>
                <a:schemeClr val="bg1"/>
              </a:solidFill>
              <a:prstDash val="solid"/>
              <a:miter lim="800000"/>
            </a:ln>
          </p:spPr>
          <p:style>
            <a:lnRef idx="1">
              <a:schemeClr val="accent1"/>
            </a:lnRef>
            <a:fillRef idx="0">
              <a:schemeClr val="accent1"/>
            </a:fillRef>
            <a:effectRef idx="0">
              <a:schemeClr val="accent1"/>
            </a:effectRef>
            <a:fontRef idx="minor">
              <a:schemeClr val="tx1"/>
            </a:fontRef>
          </p:style>
        </p:cxnSp>
      </p:grpSp>
      <p:sp>
        <p:nvSpPr>
          <p:cNvPr id="12" name="Title 11"/>
          <p:cNvSpPr>
            <a:spLocks noGrp="1"/>
          </p:cNvSpPr>
          <p:nvPr>
            <p:ph type="ctrTitle"/>
          </p:nvPr>
        </p:nvSpPr>
        <p:spPr>
          <a:xfrm>
            <a:off x="455676" y="3373031"/>
            <a:ext cx="8229600" cy="2043684"/>
          </a:xfrm>
          <a:noFill/>
        </p:spPr>
        <p:txBody>
          <a:bodyPr anchor="b" anchorCtr="0">
            <a:normAutofit/>
          </a:bodyPr>
          <a:lstStyle>
            <a:lvl1pPr algn="l">
              <a:lnSpc>
                <a:spcPct val="90000"/>
              </a:lnSpc>
              <a:spcBef>
                <a:spcPts val="0"/>
              </a:spcBef>
              <a:spcAft>
                <a:spcPts val="0"/>
              </a:spcAft>
              <a:defRPr sz="7000" kern="100" baseline="0">
                <a:solidFill>
                  <a:schemeClr val="tx2"/>
                </a:solidFill>
                <a:latin typeface="+mj-lt"/>
              </a:defRPr>
            </a:lvl1pPr>
          </a:lstStyle>
          <a:p>
            <a:r>
              <a:rPr lang="en-US" smtClean="0"/>
              <a:t>Click to edit Master title style</a:t>
            </a:r>
            <a:endParaRPr lang="en-US" dirty="0"/>
          </a:p>
        </p:txBody>
      </p:sp>
      <p:sp>
        <p:nvSpPr>
          <p:cNvPr id="13" name="Subtitle 12"/>
          <p:cNvSpPr>
            <a:spLocks noGrp="1"/>
          </p:cNvSpPr>
          <p:nvPr>
            <p:ph type="subTitle" idx="1"/>
          </p:nvPr>
        </p:nvSpPr>
        <p:spPr>
          <a:xfrm>
            <a:off x="566801" y="5429252"/>
            <a:ext cx="8129524" cy="757517"/>
          </a:xfrm>
        </p:spPr>
        <p:txBody>
          <a:bodyPr/>
          <a:lstStyle>
            <a:lvl1pPr marL="0" indent="0" algn="l">
              <a:buNone/>
              <a:defRPr sz="1600" kern="100" cap="all" spc="100" baseline="0">
                <a:solidFill>
                  <a:schemeClr val="bg1"/>
                </a:solidFill>
                <a:latin typeface="+mn-l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smtClean="0"/>
              <a:t>Click to edit Master subtitle style</a:t>
            </a:r>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Rectangle 1"/>
          <p:cNvSpPr>
            <a:spLocks noGrp="1"/>
          </p:cNvSpPr>
          <p:nvPr>
            <p:ph type="title"/>
          </p:nvPr>
        </p:nvSpPr>
        <p:spPr>
          <a:xfrm>
            <a:off x="533400" y="457200"/>
            <a:ext cx="8077200" cy="1075426"/>
          </a:xfrm>
        </p:spPr>
        <p:txBody>
          <a:bodyPr/>
          <a:lstStyle/>
          <a:p>
            <a:r>
              <a:rPr lang="en-US" smtClean="0"/>
              <a:t>Click to edit Master title style</a:t>
            </a:r>
            <a:endParaRPr lang="en-US"/>
          </a:p>
        </p:txBody>
      </p:sp>
      <p:sp>
        <p:nvSpPr>
          <p:cNvPr id="3" name="Rectangle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3"/>
          <p:cNvSpPr>
            <a:spLocks noGrp="1"/>
          </p:cNvSpPr>
          <p:nvPr>
            <p:ph type="dt" sz="half" idx="10"/>
          </p:nvPr>
        </p:nvSpPr>
        <p:spPr/>
        <p:txBody>
          <a:bodyPr/>
          <a:lstStyle/>
          <a:p>
            <a:fld id="{B51EFC2E-847F-4CF8-8289-FAA88B334687}" type="datetimeFigureOut">
              <a:rPr lang="en-US" smtClean="0"/>
              <a:pPr/>
              <a:t>10/19/2025</a:t>
            </a:fld>
            <a:endParaRPr lang="en-US"/>
          </a:p>
        </p:txBody>
      </p:sp>
      <p:sp>
        <p:nvSpPr>
          <p:cNvPr id="5" name="Rectangle 4"/>
          <p:cNvSpPr>
            <a:spLocks noGrp="1"/>
          </p:cNvSpPr>
          <p:nvPr>
            <p:ph type="ftr" sz="quarter" idx="11"/>
          </p:nvPr>
        </p:nvSpPr>
        <p:spPr/>
        <p:txBody>
          <a:bodyPr/>
          <a:lstStyle/>
          <a:p>
            <a:endParaRPr lang="en-US"/>
          </a:p>
        </p:txBody>
      </p:sp>
      <p:sp>
        <p:nvSpPr>
          <p:cNvPr id="6" name="Rectangle 5"/>
          <p:cNvSpPr>
            <a:spLocks noGrp="1"/>
          </p:cNvSpPr>
          <p:nvPr>
            <p:ph type="sldNum" sz="quarter" idx="12"/>
          </p:nvPr>
        </p:nvSpPr>
        <p:spPr/>
        <p:txBody>
          <a:bodyPr/>
          <a:lstStyle/>
          <a:p>
            <a:fld id="{53325215-7382-4C1B-86B1-E9DB9649FF55}"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p:cSld name="Section Header">
    <p:bg>
      <p:bgPr>
        <a:solidFill>
          <a:schemeClr val="bg1"/>
        </a:solidFill>
        <a:effectLst/>
      </p:bgPr>
    </p:bg>
    <p:spTree>
      <p:nvGrpSpPr>
        <p:cNvPr id="1" name=""/>
        <p:cNvGrpSpPr/>
        <p:nvPr/>
      </p:nvGrpSpPr>
      <p:grpSpPr>
        <a:xfrm>
          <a:off x="0" y="0"/>
          <a:ext cx="0" cy="0"/>
          <a:chOff x="0" y="0"/>
          <a:chExt cx="0" cy="0"/>
        </a:xfrm>
      </p:grpSpPr>
      <p:grpSp>
        <p:nvGrpSpPr>
          <p:cNvPr id="10" name="Group 9"/>
          <p:cNvGrpSpPr/>
          <p:nvPr/>
        </p:nvGrpSpPr>
        <p:grpSpPr>
          <a:xfrm>
            <a:off x="0" y="0"/>
            <a:ext cx="9144000" cy="6858000"/>
            <a:chOff x="0" y="0"/>
            <a:chExt cx="9144000" cy="6858000"/>
          </a:xfrm>
        </p:grpSpPr>
        <p:pic>
          <p:nvPicPr>
            <p:cNvPr id="7" name="Rectangle 6"/>
            <p:cNvPicPr>
              <a:picLocks noChangeAspect="1"/>
            </p:cNvPicPr>
            <p:nvPr/>
          </p:nvPicPr>
          <p:blipFill>
            <a:blip r:embed="rId2">
              <a:duotone>
                <a:schemeClr val="accent3"/>
                <a:srgbClr val="FFFFFF"/>
              </a:duotone>
            </a:blip>
            <a:stretch>
              <a:fillRect/>
            </a:stretch>
          </p:blipFill>
          <p:spPr>
            <a:xfrm>
              <a:off x="0" y="0"/>
              <a:ext cx="9144000" cy="6858000"/>
            </a:xfrm>
            <a:prstGeom prst="rect">
              <a:avLst/>
            </a:prstGeom>
            <a:noFill/>
            <a:ln>
              <a:noFill/>
            </a:ln>
          </p:spPr>
        </p:pic>
        <p:sp>
          <p:nvSpPr>
            <p:cNvPr id="9" name="Rectangle 8"/>
            <p:cNvSpPr/>
            <p:nvPr userDrawn="1"/>
          </p:nvSpPr>
          <p:spPr>
            <a:xfrm>
              <a:off x="0" y="342900"/>
              <a:ext cx="9144000" cy="6172200"/>
            </a:xfrm>
            <a:prstGeom prst="rect">
              <a:avLst/>
            </a:prstGeom>
            <a:gradFill flip="none" rotWithShape="1">
              <a:gsLst>
                <a:gs pos="39000">
                  <a:schemeClr val="accent5">
                    <a:alpha val="40000"/>
                  </a:schemeClr>
                </a:gs>
                <a:gs pos="0">
                  <a:schemeClr val="accent5">
                    <a:alpha val="90000"/>
                  </a:schemeClr>
                </a:gs>
                <a:gs pos="100000">
                  <a:schemeClr val="accent3">
                    <a:alpha val="40000"/>
                  </a:schemeClr>
                </a:gs>
              </a:gsLst>
              <a:lin ang="0" scaled="1"/>
              <a:tileRect/>
            </a:gradFill>
            <a:ln w="25400" cap="rnd"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p:cNvSpPr/>
            <p:nvPr userDrawn="1"/>
          </p:nvSpPr>
          <p:spPr>
            <a:xfrm>
              <a:off x="0" y="457200"/>
              <a:ext cx="9144000" cy="5943600"/>
            </a:xfrm>
            <a:prstGeom prst="rect">
              <a:avLst/>
            </a:prstGeom>
            <a:gradFill flip="none" rotWithShape="1">
              <a:gsLst>
                <a:gs pos="39000">
                  <a:schemeClr val="accent5">
                    <a:alpha val="25000"/>
                  </a:schemeClr>
                </a:gs>
                <a:gs pos="100000">
                  <a:schemeClr val="accent3">
                    <a:alpha val="25000"/>
                  </a:schemeClr>
                </a:gs>
              </a:gsLst>
              <a:lin ang="0" scaled="1"/>
              <a:tileRect/>
            </a:gradFill>
            <a:ln w="25400" cap="rnd"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a:endParaRPr lang="en-US"/>
            </a:p>
          </p:txBody>
        </p:sp>
        <p:cxnSp>
          <p:nvCxnSpPr>
            <p:cNvPr id="11" name="Straight Connector 10"/>
            <p:cNvCxnSpPr/>
            <p:nvPr/>
          </p:nvCxnSpPr>
          <p:spPr>
            <a:xfrm>
              <a:off x="0" y="341312"/>
              <a:ext cx="9144000" cy="1588"/>
            </a:xfrm>
            <a:prstGeom prst="line">
              <a:avLst/>
            </a:prstGeom>
            <a:ln w="28575" cap="flat" cmpd="sng" algn="ctr">
              <a:solidFill>
                <a:schemeClr val="bg1"/>
              </a:solidFill>
              <a:prstDash val="solid"/>
              <a:miter lim="800000"/>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a:off x="0" y="6505575"/>
              <a:ext cx="9144000" cy="1588"/>
            </a:xfrm>
            <a:prstGeom prst="line">
              <a:avLst/>
            </a:prstGeom>
            <a:ln w="28575" cap="flat" cmpd="sng" algn="ctr">
              <a:solidFill>
                <a:schemeClr val="bg1"/>
              </a:solidFill>
              <a:prstDash val="solid"/>
              <a:miter lim="800000"/>
            </a:ln>
          </p:spPr>
          <p:style>
            <a:lnRef idx="1">
              <a:schemeClr val="accent1"/>
            </a:lnRef>
            <a:fillRef idx="0">
              <a:schemeClr val="accent1"/>
            </a:fillRef>
            <a:effectRef idx="0">
              <a:schemeClr val="accent1"/>
            </a:effectRef>
            <a:fontRef idx="minor">
              <a:schemeClr val="tx1"/>
            </a:fontRef>
          </p:style>
        </p:cxnSp>
      </p:grpSp>
      <p:sp>
        <p:nvSpPr>
          <p:cNvPr id="2" name="Rectangle 1"/>
          <p:cNvSpPr>
            <a:spLocks noGrp="1"/>
          </p:cNvSpPr>
          <p:nvPr>
            <p:ph type="title"/>
          </p:nvPr>
        </p:nvSpPr>
        <p:spPr>
          <a:xfrm>
            <a:off x="533402" y="3962402"/>
            <a:ext cx="8153399" cy="1371599"/>
          </a:xfrm>
        </p:spPr>
        <p:txBody>
          <a:bodyPr anchor="b" anchorCtr="0"/>
          <a:lstStyle>
            <a:lvl1pPr algn="l">
              <a:defRPr sz="4000" b="0" cap="none" baseline="0">
                <a:solidFill>
                  <a:schemeClr val="bg1"/>
                </a:solidFill>
                <a:latin typeface="+mj-lt"/>
              </a:defRPr>
            </a:lvl1pPr>
          </a:lstStyle>
          <a:p>
            <a:r>
              <a:rPr lang="en-US" smtClean="0"/>
              <a:t>Click to edit Master title style</a:t>
            </a:r>
            <a:endParaRPr lang="en-US"/>
          </a:p>
        </p:txBody>
      </p:sp>
      <p:sp>
        <p:nvSpPr>
          <p:cNvPr id="3" name="Rectangle 2"/>
          <p:cNvSpPr>
            <a:spLocks noGrp="1"/>
          </p:cNvSpPr>
          <p:nvPr>
            <p:ph type="body" idx="1"/>
          </p:nvPr>
        </p:nvSpPr>
        <p:spPr>
          <a:xfrm>
            <a:off x="557276" y="5438776"/>
            <a:ext cx="8129524" cy="904875"/>
          </a:xfrm>
        </p:spPr>
        <p:txBody>
          <a:bodyPr anchor="t" anchorCtr="0"/>
          <a:lstStyle>
            <a:lvl1pPr marL="0" indent="0">
              <a:buNone/>
              <a:defRPr sz="1400" cap="all" spc="100" baseline="0">
                <a:solidFill>
                  <a:schemeClr val="bg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Rectangle 1"/>
          <p:cNvSpPr>
            <a:spLocks noGrp="1"/>
          </p:cNvSpPr>
          <p:nvPr>
            <p:ph type="title"/>
          </p:nvPr>
        </p:nvSpPr>
        <p:spPr/>
        <p:txBody>
          <a:bodyPr/>
          <a:lstStyle/>
          <a:p>
            <a:r>
              <a:rPr lang="en-US" smtClean="0"/>
              <a:t>Click to edit Master title style</a:t>
            </a:r>
            <a:endParaRPr lang="en-US"/>
          </a:p>
        </p:txBody>
      </p:sp>
      <p:sp>
        <p:nvSpPr>
          <p:cNvPr id="3" name="Rectangle 2"/>
          <p:cNvSpPr>
            <a:spLocks noGrp="1"/>
          </p:cNvSpPr>
          <p:nvPr>
            <p:ph sz="half" idx="1"/>
          </p:nvPr>
        </p:nvSpPr>
        <p:spPr>
          <a:xfrm>
            <a:off x="533400" y="1600201"/>
            <a:ext cx="3962400" cy="4419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3"/>
          <p:cNvSpPr>
            <a:spLocks noGrp="1"/>
          </p:cNvSpPr>
          <p:nvPr>
            <p:ph sz="half" idx="2"/>
          </p:nvPr>
        </p:nvSpPr>
        <p:spPr>
          <a:xfrm>
            <a:off x="4648200" y="1600201"/>
            <a:ext cx="3962400" cy="4419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p:cNvSpPr>
          <p:nvPr>
            <p:ph type="dt" sz="half" idx="10"/>
          </p:nvPr>
        </p:nvSpPr>
        <p:spPr/>
        <p:txBody>
          <a:bodyPr/>
          <a:lstStyle/>
          <a:p>
            <a:fld id="{B51EFC2E-847F-4CF8-8289-FAA88B334687}" type="datetimeFigureOut">
              <a:rPr lang="en-US" smtClean="0"/>
              <a:pPr/>
              <a:t>10/19/2025</a:t>
            </a:fld>
            <a:endParaRPr lang="en-US"/>
          </a:p>
        </p:txBody>
      </p:sp>
      <p:sp>
        <p:nvSpPr>
          <p:cNvPr id="6" name="Rectangle 5"/>
          <p:cNvSpPr>
            <a:spLocks noGrp="1"/>
          </p:cNvSpPr>
          <p:nvPr>
            <p:ph type="ftr" sz="quarter" idx="11"/>
          </p:nvPr>
        </p:nvSpPr>
        <p:spPr/>
        <p:txBody>
          <a:bodyPr/>
          <a:lstStyle/>
          <a:p>
            <a:endParaRPr lang="en-US"/>
          </a:p>
        </p:txBody>
      </p:sp>
      <p:sp>
        <p:nvSpPr>
          <p:cNvPr id="7" name="Rectangle 6"/>
          <p:cNvSpPr>
            <a:spLocks noGrp="1"/>
          </p:cNvSpPr>
          <p:nvPr>
            <p:ph type="sldNum" sz="quarter" idx="12"/>
          </p:nvPr>
        </p:nvSpPr>
        <p:spPr/>
        <p:txBody>
          <a:bodyPr/>
          <a:lstStyle/>
          <a:p>
            <a:fld id="{53325215-7382-4C1B-86B1-E9DB9649FF55}"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Rectangle 1"/>
          <p:cNvSpPr>
            <a:spLocks noGrp="1"/>
          </p:cNvSpPr>
          <p:nvPr>
            <p:ph type="title"/>
          </p:nvPr>
        </p:nvSpPr>
        <p:spPr/>
        <p:txBody>
          <a:bodyPr/>
          <a:lstStyle>
            <a:lvl1pPr>
              <a:defRPr/>
            </a:lvl1pPr>
          </a:lstStyle>
          <a:p>
            <a:r>
              <a:rPr lang="en-US" smtClean="0"/>
              <a:t>Click to edit Master title style</a:t>
            </a:r>
            <a:endParaRPr lang="en-US"/>
          </a:p>
        </p:txBody>
      </p:sp>
      <p:sp>
        <p:nvSpPr>
          <p:cNvPr id="3" name="Rectangle 2"/>
          <p:cNvSpPr>
            <a:spLocks noGrp="1"/>
          </p:cNvSpPr>
          <p:nvPr>
            <p:ph type="body" idx="1"/>
          </p:nvPr>
        </p:nvSpPr>
        <p:spPr>
          <a:xfrm>
            <a:off x="533400" y="1600201"/>
            <a:ext cx="3963988" cy="57467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Rectangle 3"/>
          <p:cNvSpPr>
            <a:spLocks noGrp="1"/>
          </p:cNvSpPr>
          <p:nvPr>
            <p:ph sz="half" idx="2"/>
          </p:nvPr>
        </p:nvSpPr>
        <p:spPr>
          <a:xfrm>
            <a:off x="533400" y="2174877"/>
            <a:ext cx="3963988" cy="3844925"/>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p:cNvSpPr>
          <p:nvPr>
            <p:ph type="body" sz="quarter" idx="3"/>
          </p:nvPr>
        </p:nvSpPr>
        <p:spPr>
          <a:xfrm>
            <a:off x="4645027" y="1600201"/>
            <a:ext cx="3965574" cy="57467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Rectangle 5"/>
          <p:cNvSpPr>
            <a:spLocks noGrp="1"/>
          </p:cNvSpPr>
          <p:nvPr>
            <p:ph sz="quarter" idx="4"/>
          </p:nvPr>
        </p:nvSpPr>
        <p:spPr>
          <a:xfrm>
            <a:off x="4645027" y="2174877"/>
            <a:ext cx="3965574" cy="3844925"/>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6"/>
          <p:cNvSpPr>
            <a:spLocks noGrp="1"/>
          </p:cNvSpPr>
          <p:nvPr>
            <p:ph type="dt" sz="half" idx="10"/>
          </p:nvPr>
        </p:nvSpPr>
        <p:spPr/>
        <p:txBody>
          <a:bodyPr/>
          <a:lstStyle/>
          <a:p>
            <a:fld id="{B51EFC2E-847F-4CF8-8289-FAA88B334687}" type="datetimeFigureOut">
              <a:rPr lang="en-US" smtClean="0"/>
              <a:pPr/>
              <a:t>10/19/2025</a:t>
            </a:fld>
            <a:endParaRPr lang="en-US"/>
          </a:p>
        </p:txBody>
      </p:sp>
      <p:sp>
        <p:nvSpPr>
          <p:cNvPr id="8" name="Rectangle 7"/>
          <p:cNvSpPr>
            <a:spLocks noGrp="1"/>
          </p:cNvSpPr>
          <p:nvPr>
            <p:ph type="ftr" sz="quarter" idx="11"/>
          </p:nvPr>
        </p:nvSpPr>
        <p:spPr/>
        <p:txBody>
          <a:bodyPr/>
          <a:lstStyle/>
          <a:p>
            <a:endParaRPr lang="en-US"/>
          </a:p>
        </p:txBody>
      </p:sp>
      <p:sp>
        <p:nvSpPr>
          <p:cNvPr id="9" name="Rectangle 8"/>
          <p:cNvSpPr>
            <a:spLocks noGrp="1"/>
          </p:cNvSpPr>
          <p:nvPr>
            <p:ph type="sldNum" sz="quarter" idx="12"/>
          </p:nvPr>
        </p:nvSpPr>
        <p:spPr/>
        <p:txBody>
          <a:bodyPr/>
          <a:lstStyle/>
          <a:p>
            <a:fld id="{53325215-7382-4C1B-86B1-E9DB9649FF55}"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Rectangle 1"/>
          <p:cNvSpPr>
            <a:spLocks noGrp="1"/>
          </p:cNvSpPr>
          <p:nvPr>
            <p:ph type="title"/>
          </p:nvPr>
        </p:nvSpPr>
        <p:spPr/>
        <p:txBody>
          <a:bodyPr/>
          <a:lstStyle/>
          <a:p>
            <a:r>
              <a:rPr lang="en-US" smtClean="0"/>
              <a:t>Click to edit Master title style</a:t>
            </a:r>
            <a:endParaRPr lang="en-US"/>
          </a:p>
        </p:txBody>
      </p:sp>
      <p:sp>
        <p:nvSpPr>
          <p:cNvPr id="3" name="Rectangle 2"/>
          <p:cNvSpPr>
            <a:spLocks noGrp="1"/>
          </p:cNvSpPr>
          <p:nvPr>
            <p:ph type="dt" sz="half" idx="10"/>
          </p:nvPr>
        </p:nvSpPr>
        <p:spPr/>
        <p:txBody>
          <a:bodyPr/>
          <a:lstStyle/>
          <a:p>
            <a:fld id="{B51EFC2E-847F-4CF8-8289-FAA88B334687}" type="datetimeFigureOut">
              <a:rPr lang="en-US" smtClean="0"/>
              <a:pPr/>
              <a:t>10/19/2025</a:t>
            </a:fld>
            <a:endParaRPr lang="en-US"/>
          </a:p>
        </p:txBody>
      </p:sp>
      <p:sp>
        <p:nvSpPr>
          <p:cNvPr id="4" name="Rectangle 3"/>
          <p:cNvSpPr>
            <a:spLocks noGrp="1"/>
          </p:cNvSpPr>
          <p:nvPr>
            <p:ph type="ftr" sz="quarter" idx="11"/>
          </p:nvPr>
        </p:nvSpPr>
        <p:spPr/>
        <p:txBody>
          <a:bodyPr/>
          <a:lstStyle/>
          <a:p>
            <a:endParaRPr lang="en-US"/>
          </a:p>
        </p:txBody>
      </p:sp>
      <p:sp>
        <p:nvSpPr>
          <p:cNvPr id="5" name="Rectangle 4"/>
          <p:cNvSpPr>
            <a:spLocks noGrp="1"/>
          </p:cNvSpPr>
          <p:nvPr>
            <p:ph type="sldNum" sz="quarter" idx="12"/>
          </p:nvPr>
        </p:nvSpPr>
        <p:spPr/>
        <p:txBody>
          <a:bodyPr/>
          <a:lstStyle/>
          <a:p>
            <a:fld id="{53325215-7382-4C1B-86B1-E9DB9649FF55}"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Rectangle 1"/>
          <p:cNvSpPr>
            <a:spLocks noGrp="1"/>
          </p:cNvSpPr>
          <p:nvPr>
            <p:ph type="title"/>
          </p:nvPr>
        </p:nvSpPr>
        <p:spPr>
          <a:xfrm>
            <a:off x="533400" y="457200"/>
            <a:ext cx="2932114" cy="968375"/>
          </a:xfrm>
        </p:spPr>
        <p:txBody>
          <a:bodyPr anchor="b"/>
          <a:lstStyle>
            <a:lvl1pPr algn="l">
              <a:defRPr sz="2000" b="1">
                <a:latin typeface="+mn-lt"/>
              </a:defRPr>
            </a:lvl1pPr>
          </a:lstStyle>
          <a:p>
            <a:r>
              <a:rPr lang="en-US" smtClean="0"/>
              <a:t>Click to edit Master title style</a:t>
            </a:r>
            <a:endParaRPr lang="en-US"/>
          </a:p>
        </p:txBody>
      </p:sp>
      <p:sp>
        <p:nvSpPr>
          <p:cNvPr id="3" name="Rectangle 2"/>
          <p:cNvSpPr>
            <a:spLocks noGrp="1"/>
          </p:cNvSpPr>
          <p:nvPr>
            <p:ph idx="1"/>
          </p:nvPr>
        </p:nvSpPr>
        <p:spPr>
          <a:xfrm>
            <a:off x="3575050" y="457200"/>
            <a:ext cx="5035550" cy="556260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3"/>
          <p:cNvSpPr>
            <a:spLocks noGrp="1"/>
          </p:cNvSpPr>
          <p:nvPr>
            <p:ph type="body" sz="half" idx="2"/>
          </p:nvPr>
        </p:nvSpPr>
        <p:spPr>
          <a:xfrm>
            <a:off x="533400" y="1435101"/>
            <a:ext cx="2932114" cy="45847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Rectangle 4"/>
          <p:cNvSpPr>
            <a:spLocks noGrp="1"/>
          </p:cNvSpPr>
          <p:nvPr>
            <p:ph type="dt" sz="half" idx="10"/>
          </p:nvPr>
        </p:nvSpPr>
        <p:spPr/>
        <p:txBody>
          <a:bodyPr/>
          <a:lstStyle/>
          <a:p>
            <a:fld id="{B51EFC2E-847F-4CF8-8289-FAA88B334687}" type="datetimeFigureOut">
              <a:rPr lang="en-US" smtClean="0"/>
              <a:pPr/>
              <a:t>10/19/2025</a:t>
            </a:fld>
            <a:endParaRPr lang="en-US"/>
          </a:p>
        </p:txBody>
      </p:sp>
      <p:sp>
        <p:nvSpPr>
          <p:cNvPr id="6" name="Rectangle 5"/>
          <p:cNvSpPr>
            <a:spLocks noGrp="1"/>
          </p:cNvSpPr>
          <p:nvPr>
            <p:ph type="ftr" sz="quarter" idx="11"/>
          </p:nvPr>
        </p:nvSpPr>
        <p:spPr/>
        <p:txBody>
          <a:bodyPr/>
          <a:lstStyle/>
          <a:p>
            <a:endParaRPr lang="en-US"/>
          </a:p>
        </p:txBody>
      </p:sp>
      <p:sp>
        <p:nvSpPr>
          <p:cNvPr id="7" name="Rectangle 6"/>
          <p:cNvSpPr>
            <a:spLocks noGrp="1"/>
          </p:cNvSpPr>
          <p:nvPr>
            <p:ph type="sldNum" sz="quarter" idx="12"/>
          </p:nvPr>
        </p:nvSpPr>
        <p:spPr/>
        <p:txBody>
          <a:bodyPr/>
          <a:lstStyle/>
          <a:p>
            <a:fld id="{53325215-7382-4C1B-86B1-E9DB9649FF55}"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Rectangle 1"/>
          <p:cNvSpPr>
            <a:spLocks noGrp="1"/>
          </p:cNvSpPr>
          <p:nvPr>
            <p:ph type="title"/>
          </p:nvPr>
        </p:nvSpPr>
        <p:spPr>
          <a:xfrm>
            <a:off x="1792288" y="4800600"/>
            <a:ext cx="5486400" cy="566738"/>
          </a:xfrm>
        </p:spPr>
        <p:txBody>
          <a:bodyPr anchor="b"/>
          <a:lstStyle>
            <a:lvl1pPr algn="l">
              <a:defRPr sz="2000" b="1">
                <a:latin typeface="+mn-lt"/>
              </a:defRPr>
            </a:lvl1pPr>
          </a:lstStyle>
          <a:p>
            <a:r>
              <a:rPr lang="en-US" smtClean="0"/>
              <a:t>Click to edit Master title style</a:t>
            </a:r>
            <a:endParaRPr lang="en-US"/>
          </a:p>
        </p:txBody>
      </p:sp>
      <p:sp>
        <p:nvSpPr>
          <p:cNvPr id="3" name="Rectangl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4" name="Rectangle 3"/>
          <p:cNvSpPr>
            <a:spLocks noGrp="1"/>
          </p:cNvSpPr>
          <p:nvPr>
            <p:ph type="body" sz="half" idx="2"/>
          </p:nvPr>
        </p:nvSpPr>
        <p:spPr>
          <a:xfrm>
            <a:off x="1792288" y="5367338"/>
            <a:ext cx="5486400" cy="6524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Rectangle 4"/>
          <p:cNvSpPr>
            <a:spLocks noGrp="1"/>
          </p:cNvSpPr>
          <p:nvPr>
            <p:ph type="dt" sz="half" idx="10"/>
          </p:nvPr>
        </p:nvSpPr>
        <p:spPr/>
        <p:txBody>
          <a:bodyPr/>
          <a:lstStyle/>
          <a:p>
            <a:fld id="{B51EFC2E-847F-4CF8-8289-FAA88B334687}" type="datetimeFigureOut">
              <a:rPr lang="en-US" smtClean="0"/>
              <a:pPr/>
              <a:t>10/19/2025</a:t>
            </a:fld>
            <a:endParaRPr lang="en-US"/>
          </a:p>
        </p:txBody>
      </p:sp>
      <p:sp>
        <p:nvSpPr>
          <p:cNvPr id="6" name="Rectangle 5"/>
          <p:cNvSpPr>
            <a:spLocks noGrp="1"/>
          </p:cNvSpPr>
          <p:nvPr>
            <p:ph type="ftr" sz="quarter" idx="11"/>
          </p:nvPr>
        </p:nvSpPr>
        <p:spPr/>
        <p:txBody>
          <a:bodyPr/>
          <a:lstStyle/>
          <a:p>
            <a:endParaRPr lang="en-US"/>
          </a:p>
        </p:txBody>
      </p:sp>
      <p:sp>
        <p:nvSpPr>
          <p:cNvPr id="7" name="Rectangle 6"/>
          <p:cNvSpPr>
            <a:spLocks noGrp="1"/>
          </p:cNvSpPr>
          <p:nvPr>
            <p:ph type="sldNum" sz="quarter" idx="12"/>
          </p:nvPr>
        </p:nvSpPr>
        <p:spPr/>
        <p:txBody>
          <a:bodyPr/>
          <a:lstStyle/>
          <a:p>
            <a:fld id="{53325215-7382-4C1B-86B1-E9DB9649FF55}"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jpeg"/><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19" name="Rectangle 18"/>
          <p:cNvPicPr>
            <a:picLocks noChangeAspect="1"/>
          </p:cNvPicPr>
          <p:nvPr/>
        </p:nvPicPr>
        <p:blipFill>
          <a:blip r:embed="rId11">
            <a:duotone>
              <a:schemeClr val="accent3"/>
              <a:srgbClr val="FFFFFF"/>
            </a:duotone>
          </a:blip>
          <a:stretch>
            <a:fillRect/>
          </a:stretch>
        </p:blipFill>
        <p:spPr>
          <a:xfrm>
            <a:off x="0" y="0"/>
            <a:ext cx="9144000" cy="6858000"/>
          </a:xfrm>
          <a:prstGeom prst="rect">
            <a:avLst/>
          </a:prstGeom>
          <a:noFill/>
          <a:ln>
            <a:noFill/>
          </a:ln>
        </p:spPr>
      </p:pic>
      <p:grpSp>
        <p:nvGrpSpPr>
          <p:cNvPr id="20" name="Group 19"/>
          <p:cNvGrpSpPr/>
          <p:nvPr/>
        </p:nvGrpSpPr>
        <p:grpSpPr>
          <a:xfrm>
            <a:off x="304800" y="0"/>
            <a:ext cx="8534400" cy="6860650"/>
            <a:chOff x="304800" y="0"/>
            <a:chExt cx="8534400" cy="6860650"/>
          </a:xfrm>
        </p:grpSpPr>
        <p:sp>
          <p:nvSpPr>
            <p:cNvPr id="21" name="Rectangle 20"/>
            <p:cNvSpPr/>
            <p:nvPr userDrawn="1"/>
          </p:nvSpPr>
          <p:spPr>
            <a:xfrm>
              <a:off x="457200" y="0"/>
              <a:ext cx="8229600" cy="6477000"/>
            </a:xfrm>
            <a:prstGeom prst="rect">
              <a:avLst/>
            </a:prstGeom>
            <a:gradFill flip="none" rotWithShape="1">
              <a:gsLst>
                <a:gs pos="0">
                  <a:schemeClr val="bg1">
                    <a:alpha val="50000"/>
                  </a:schemeClr>
                </a:gs>
                <a:gs pos="100000">
                  <a:schemeClr val="bg1">
                    <a:alpha val="0"/>
                  </a:schemeClr>
                </a:gs>
              </a:gsLst>
              <a:lin ang="10800000" scaled="1"/>
              <a:tileRect/>
            </a:gradFill>
            <a:ln w="25400">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21"/>
            <p:cNvSpPr/>
            <p:nvPr userDrawn="1"/>
          </p:nvSpPr>
          <p:spPr>
            <a:xfrm flipH="1">
              <a:off x="457200" y="381000"/>
              <a:ext cx="8229600" cy="6477000"/>
            </a:xfrm>
            <a:prstGeom prst="rect">
              <a:avLst/>
            </a:prstGeom>
            <a:gradFill flip="none" rotWithShape="1">
              <a:gsLst>
                <a:gs pos="0">
                  <a:schemeClr val="bg1">
                    <a:alpha val="50000"/>
                  </a:schemeClr>
                </a:gs>
                <a:gs pos="100000">
                  <a:schemeClr val="bg1">
                    <a:alpha val="0"/>
                  </a:schemeClr>
                </a:gs>
              </a:gsLst>
              <a:lin ang="10800000" scaled="1"/>
              <a:tileRect/>
            </a:gradFill>
            <a:ln w="25400">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p:cNvSpPr/>
            <p:nvPr userDrawn="1"/>
          </p:nvSpPr>
          <p:spPr>
            <a:xfrm>
              <a:off x="8686800" y="0"/>
              <a:ext cx="152400" cy="6477000"/>
            </a:xfrm>
            <a:prstGeom prst="rect">
              <a:avLst/>
            </a:prstGeom>
            <a:solidFill>
              <a:schemeClr val="accent5"/>
            </a:solidFill>
            <a:ln w="25400">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23"/>
            <p:cNvSpPr/>
            <p:nvPr userDrawn="1"/>
          </p:nvSpPr>
          <p:spPr>
            <a:xfrm>
              <a:off x="304800" y="383650"/>
              <a:ext cx="152400" cy="6477000"/>
            </a:xfrm>
            <a:prstGeom prst="rect">
              <a:avLst/>
            </a:prstGeom>
            <a:solidFill>
              <a:schemeClr val="accent5"/>
            </a:solidFill>
            <a:ln w="25400">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24"/>
            <p:cNvSpPr/>
            <p:nvPr userDrawn="1"/>
          </p:nvSpPr>
          <p:spPr>
            <a:xfrm>
              <a:off x="457200" y="6477000"/>
              <a:ext cx="8382000" cy="76200"/>
            </a:xfrm>
            <a:prstGeom prst="rect">
              <a:avLst/>
            </a:prstGeom>
            <a:gradFill>
              <a:gsLst>
                <a:gs pos="0">
                  <a:schemeClr val="accent5"/>
                </a:gs>
                <a:gs pos="65000">
                  <a:schemeClr val="bg1">
                    <a:alpha val="0"/>
                  </a:schemeClr>
                </a:gs>
                <a:gs pos="100000">
                  <a:schemeClr val="bg1">
                    <a:alpha val="0"/>
                  </a:schemeClr>
                </a:gs>
              </a:gsLst>
              <a:lin ang="10800000" scaled="1"/>
            </a:gradFill>
            <a:ln w="25400">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a:endParaRPr lang="en-US"/>
            </a:p>
          </p:txBody>
        </p:sp>
        <p:sp>
          <p:nvSpPr>
            <p:cNvPr id="26" name="Rectangle 25"/>
            <p:cNvSpPr/>
            <p:nvPr userDrawn="1"/>
          </p:nvSpPr>
          <p:spPr>
            <a:xfrm flipH="1">
              <a:off x="304800" y="310738"/>
              <a:ext cx="8382000" cy="76200"/>
            </a:xfrm>
            <a:prstGeom prst="rect">
              <a:avLst/>
            </a:prstGeom>
            <a:gradFill>
              <a:gsLst>
                <a:gs pos="0">
                  <a:schemeClr val="accent5"/>
                </a:gs>
                <a:gs pos="65000">
                  <a:schemeClr val="bg1">
                    <a:alpha val="0"/>
                  </a:schemeClr>
                </a:gs>
                <a:gs pos="100000">
                  <a:schemeClr val="bg1">
                    <a:alpha val="0"/>
                  </a:schemeClr>
                </a:gs>
              </a:gsLst>
              <a:lin ang="10800000" scaled="1"/>
            </a:gradFill>
            <a:ln w="25400">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a:endParaRPr lang="en-US"/>
            </a:p>
          </p:txBody>
        </p:sp>
      </p:grpSp>
      <p:sp>
        <p:nvSpPr>
          <p:cNvPr id="2" name="Title Placeholder 1"/>
          <p:cNvSpPr>
            <a:spLocks noGrp="1"/>
          </p:cNvSpPr>
          <p:nvPr>
            <p:ph type="title"/>
          </p:nvPr>
        </p:nvSpPr>
        <p:spPr>
          <a:xfrm>
            <a:off x="533400" y="457200"/>
            <a:ext cx="8077200" cy="1075426"/>
          </a:xfrm>
          <a:prstGeom prst="rect">
            <a:avLst/>
          </a:prstGeom>
        </p:spPr>
        <p:txBody>
          <a:bodyPr vert="horz" rtlCol="0" anchor="b" anchorCtr="0">
            <a:normAutofit/>
          </a:bodyPr>
          <a:lstStyle/>
          <a:p>
            <a:r>
              <a:rPr lang="en-US" smtClean="0"/>
              <a:t>Click to edit Master title style</a:t>
            </a:r>
            <a:endParaRPr lang="en-US"/>
          </a:p>
        </p:txBody>
      </p:sp>
      <p:sp>
        <p:nvSpPr>
          <p:cNvPr id="3" name="Text Placeholder 2"/>
          <p:cNvSpPr>
            <a:spLocks noGrp="1"/>
          </p:cNvSpPr>
          <p:nvPr>
            <p:ph type="body" idx="1"/>
          </p:nvPr>
        </p:nvSpPr>
        <p:spPr>
          <a:xfrm>
            <a:off x="533400" y="1600203"/>
            <a:ext cx="8077200" cy="4412411"/>
          </a:xfrm>
          <a:prstGeom prst="rect">
            <a:avLst/>
          </a:prstGeom>
        </p:spPr>
        <p:txBody>
          <a:bodyPr vert="horz"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533400" y="6104626"/>
            <a:ext cx="2133600" cy="365125"/>
          </a:xfrm>
          <a:prstGeom prst="rect">
            <a:avLst/>
          </a:prstGeom>
        </p:spPr>
        <p:txBody>
          <a:bodyPr vert="horz" rtlCol="0" anchor="ctr"/>
          <a:lstStyle>
            <a:lvl1pPr algn="l">
              <a:defRPr sz="1000">
                <a:solidFill>
                  <a:schemeClr val="tx2"/>
                </a:solidFill>
                <a:latin typeface="+mj-lt"/>
              </a:defRPr>
            </a:lvl1pPr>
          </a:lstStyle>
          <a:p>
            <a:fld id="{B51EFC2E-847F-4CF8-8289-FAA88B334687}" type="datetimeFigureOut">
              <a:rPr lang="en-US" sz="1000" smtClean="0">
                <a:solidFill>
                  <a:schemeClr val="tx2"/>
                </a:solidFill>
                <a:latin typeface="+mj-lt"/>
              </a:rPr>
              <a:pPr/>
              <a:t>10/19/2025</a:t>
            </a:fld>
            <a:endParaRPr lang="en-US" sz="1000">
              <a:solidFill>
                <a:schemeClr val="tx2"/>
              </a:solidFill>
              <a:latin typeface="+mj-lt"/>
            </a:endParaRPr>
          </a:p>
        </p:txBody>
      </p:sp>
      <p:sp>
        <p:nvSpPr>
          <p:cNvPr id="5" name="Footer Placeholder 4"/>
          <p:cNvSpPr>
            <a:spLocks noGrp="1"/>
          </p:cNvSpPr>
          <p:nvPr>
            <p:ph type="ftr" sz="quarter" idx="3"/>
          </p:nvPr>
        </p:nvSpPr>
        <p:spPr>
          <a:xfrm>
            <a:off x="3124200" y="6104626"/>
            <a:ext cx="2895600" cy="365125"/>
          </a:xfrm>
          <a:prstGeom prst="rect">
            <a:avLst/>
          </a:prstGeom>
        </p:spPr>
        <p:txBody>
          <a:bodyPr vert="horz" rtlCol="0" anchor="ctr"/>
          <a:lstStyle>
            <a:lvl1pPr algn="ctr">
              <a:defRPr sz="1000">
                <a:solidFill>
                  <a:schemeClr val="tx2"/>
                </a:solidFill>
                <a:latin typeface="+mj-lt"/>
              </a:defRPr>
            </a:lvl1pPr>
          </a:lstStyle>
          <a:p>
            <a:endParaRPr lang="en-US" sz="1000">
              <a:solidFill>
                <a:schemeClr val="tx2"/>
              </a:solidFill>
              <a:latin typeface="+mj-lt"/>
            </a:endParaRPr>
          </a:p>
        </p:txBody>
      </p:sp>
      <p:sp>
        <p:nvSpPr>
          <p:cNvPr id="6" name="Slide Number Placeholder 5"/>
          <p:cNvSpPr>
            <a:spLocks noGrp="1"/>
          </p:cNvSpPr>
          <p:nvPr>
            <p:ph type="sldNum" sz="quarter" idx="4"/>
          </p:nvPr>
        </p:nvSpPr>
        <p:spPr>
          <a:xfrm>
            <a:off x="6477000" y="6104626"/>
            <a:ext cx="2133600" cy="365125"/>
          </a:xfrm>
          <a:prstGeom prst="rect">
            <a:avLst/>
          </a:prstGeom>
        </p:spPr>
        <p:txBody>
          <a:bodyPr vert="horz" rtlCol="0" anchor="ctr"/>
          <a:lstStyle>
            <a:lvl1pPr algn="r">
              <a:defRPr sz="1000">
                <a:solidFill>
                  <a:schemeClr val="tx2"/>
                </a:solidFill>
                <a:latin typeface="+mj-lt"/>
              </a:defRPr>
            </a:lvl1pPr>
          </a:lstStyle>
          <a:p>
            <a:fld id="{53325215-7382-4C1B-86B1-E9DB9649FF55}" type="slidenum">
              <a:rPr lang="en-US" sz="1000" smtClean="0">
                <a:solidFill>
                  <a:schemeClr val="tx2"/>
                </a:solidFill>
                <a:latin typeface="+mj-lt"/>
              </a:rPr>
              <a:pPr/>
              <a:t>‹#›</a:t>
            </a:fld>
            <a:endParaRPr lang="en-US" sz="1000">
              <a:solidFill>
                <a:schemeClr val="tx2"/>
              </a:solidFill>
              <a:latin typeface="+mj-lt"/>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Lst>
  <p:txStyles>
    <p:titleStyle>
      <a:lvl1pPr algn="l" rtl="0" eaLnBrk="1" latinLnBrk="0" hangingPunct="1">
        <a:spcBef>
          <a:spcPct val="0"/>
        </a:spcBef>
        <a:buNone/>
        <a:defRPr sz="4000" kern="1200">
          <a:solidFill>
            <a:schemeClr val="tx2"/>
          </a:solidFill>
          <a:latin typeface="+mj-lt"/>
          <a:ea typeface="+mj-ea"/>
          <a:cs typeface="+mj-cs"/>
        </a:defRPr>
      </a:lvl1pPr>
    </p:titleStyle>
    <p:bodyStyle>
      <a:lvl1pPr marL="342900" indent="-342900" algn="l" rtl="0" eaLnBrk="1" latinLnBrk="0" hangingPunct="1">
        <a:spcBef>
          <a:spcPct val="20000"/>
        </a:spcBef>
        <a:buFont typeface="Arial"/>
        <a:buChar char="•"/>
        <a:defRPr sz="2800" kern="1200">
          <a:solidFill>
            <a:schemeClr val="tx2"/>
          </a:solidFill>
          <a:latin typeface="+mn-lt"/>
          <a:ea typeface="+mn-ea"/>
          <a:cs typeface="+mn-cs"/>
        </a:defRPr>
      </a:lvl1pPr>
      <a:lvl2pPr marL="742950" indent="-285750" algn="l" rtl="0" eaLnBrk="1" latinLnBrk="0" hangingPunct="1">
        <a:spcBef>
          <a:spcPct val="20000"/>
        </a:spcBef>
        <a:buFont typeface="Arial"/>
        <a:buChar char="–"/>
        <a:defRPr sz="2400" kern="1200">
          <a:solidFill>
            <a:schemeClr val="tx2"/>
          </a:solidFill>
          <a:latin typeface="+mn-lt"/>
          <a:ea typeface="+mn-ea"/>
          <a:cs typeface="+mn-cs"/>
        </a:defRPr>
      </a:lvl2pPr>
      <a:lvl3pPr marL="1143000" indent="-228600" algn="l" rtl="0" eaLnBrk="1" latinLnBrk="0" hangingPunct="1">
        <a:spcBef>
          <a:spcPct val="20000"/>
        </a:spcBef>
        <a:buFont typeface="Arial"/>
        <a:buChar char="•"/>
        <a:defRPr sz="2000" kern="1200">
          <a:solidFill>
            <a:schemeClr val="tx2"/>
          </a:solidFill>
          <a:latin typeface="+mn-lt"/>
          <a:ea typeface="+mn-ea"/>
          <a:cs typeface="+mn-cs"/>
        </a:defRPr>
      </a:lvl3pPr>
      <a:lvl4pPr marL="1600200" indent="-228600" algn="l" rtl="0" eaLnBrk="1" latinLnBrk="0" hangingPunct="1">
        <a:spcBef>
          <a:spcPct val="20000"/>
        </a:spcBef>
        <a:buFont typeface="Arial"/>
        <a:buChar char="–"/>
        <a:defRPr sz="1800" kern="1200">
          <a:solidFill>
            <a:schemeClr val="tx2"/>
          </a:solidFill>
          <a:latin typeface="+mn-lt"/>
          <a:ea typeface="+mn-ea"/>
          <a:cs typeface="+mn-cs"/>
        </a:defRPr>
      </a:lvl4pPr>
      <a:lvl5pPr marL="2057400" indent="-228600" algn="l" rtl="0" eaLnBrk="1" latinLnBrk="0" hangingPunct="1">
        <a:spcBef>
          <a:spcPct val="20000"/>
        </a:spcBef>
        <a:buFont typeface="Arial"/>
        <a:buChar char="»"/>
        <a:defRPr sz="1800" kern="1200">
          <a:solidFill>
            <a:schemeClr val="tx2"/>
          </a:solidFill>
          <a:latin typeface="+mn-lt"/>
          <a:ea typeface="+mn-ea"/>
          <a:cs typeface="+mn-cs"/>
        </a:defRPr>
      </a:lvl5pPr>
      <a:lvl6pPr marL="2514600" indent="-228600" algn="l"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rtl="0" eaLnBrk="1" latinLnBrk="0" hangingPunct="1">
        <a:spcBef>
          <a:spcPct val="20000"/>
        </a:spcBef>
        <a:buFont typeface="Arial"/>
        <a:buChar char="•"/>
        <a:defRPr sz="2000" kern="1200">
          <a:solidFill>
            <a:schemeClr val="tx1"/>
          </a:solidFill>
          <a:latin typeface="+mn-lt"/>
          <a:ea typeface="+mn-ea"/>
          <a:cs typeface="+mn-cs"/>
        </a:defRPr>
      </a:lvl9pPr>
    </p:bodyStyle>
    <p:otherStyle>
      <a:lvl1pPr marL="0" algn="l" rtl="0" eaLnBrk="1" hangingPunct="1">
        <a:defRPr kern="1200">
          <a:solidFill>
            <a:schemeClr val="tx1"/>
          </a:solidFill>
          <a:latin typeface="+mn-lt"/>
          <a:ea typeface="+mn-ea"/>
          <a:cs typeface="+mn-cs"/>
        </a:defRPr>
      </a:lvl1pPr>
      <a:lvl2pPr marL="457200" algn="l" rtl="0" eaLnBrk="1" hangingPunct="1">
        <a:defRPr kern="1200">
          <a:solidFill>
            <a:schemeClr val="tx1"/>
          </a:solidFill>
          <a:latin typeface="+mn-lt"/>
          <a:ea typeface="+mn-ea"/>
          <a:cs typeface="+mn-cs"/>
        </a:defRPr>
      </a:lvl2pPr>
      <a:lvl3pPr marL="914400" algn="l" rtl="0" eaLnBrk="1" hangingPunct="1">
        <a:defRPr kern="1200">
          <a:solidFill>
            <a:schemeClr val="tx1"/>
          </a:solidFill>
          <a:latin typeface="+mn-lt"/>
          <a:ea typeface="+mn-ea"/>
          <a:cs typeface="+mn-cs"/>
        </a:defRPr>
      </a:lvl3pPr>
      <a:lvl4pPr marL="1371600" algn="l" rtl="0" eaLnBrk="1" hangingPunct="1">
        <a:defRPr kern="1200">
          <a:solidFill>
            <a:schemeClr val="tx1"/>
          </a:solidFill>
          <a:latin typeface="+mn-lt"/>
          <a:ea typeface="+mn-ea"/>
          <a:cs typeface="+mn-cs"/>
        </a:defRPr>
      </a:lvl4pPr>
      <a:lvl5pPr marL="1828800" algn="l" rtl="0" eaLnBrk="1" hangingPunct="1">
        <a:defRPr kern="1200">
          <a:solidFill>
            <a:schemeClr val="tx1"/>
          </a:solidFill>
          <a:latin typeface="+mn-lt"/>
          <a:ea typeface="+mn-ea"/>
          <a:cs typeface="+mn-cs"/>
        </a:defRPr>
      </a:lvl5pPr>
      <a:lvl6pPr marL="2286000" algn="l" rtl="0" eaLnBrk="1" hangingPunct="1">
        <a:defRPr kern="1200">
          <a:solidFill>
            <a:schemeClr val="tx1"/>
          </a:solidFill>
          <a:latin typeface="+mn-lt"/>
          <a:ea typeface="+mn-ea"/>
          <a:cs typeface="+mn-cs"/>
        </a:defRPr>
      </a:lvl6pPr>
      <a:lvl7pPr marL="2743200" algn="l" rtl="0" eaLnBrk="1" hangingPunct="1">
        <a:defRPr kern="1200">
          <a:solidFill>
            <a:schemeClr val="tx1"/>
          </a:solidFill>
          <a:latin typeface="+mn-lt"/>
          <a:ea typeface="+mn-ea"/>
          <a:cs typeface="+mn-cs"/>
        </a:defRPr>
      </a:lvl7pPr>
      <a:lvl8pPr marL="3200400" algn="l" rtl="0" eaLnBrk="1" hangingPunct="1">
        <a:defRPr kern="1200">
          <a:solidFill>
            <a:schemeClr val="tx1"/>
          </a:solidFill>
          <a:latin typeface="+mn-lt"/>
          <a:ea typeface="+mn-ea"/>
          <a:cs typeface="+mn-cs"/>
        </a:defRPr>
      </a:lvl8pPr>
      <a:lvl9pPr marL="3657600" algn="l" rtl="0" eaLnBrk="1" hangingPunct="1">
        <a:defRPr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hyperlink" Target="https://www.britannica.com/money/supply-and-demand" TargetMode="External"/><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webp"/><Relationship Id="rId1" Type="http://schemas.openxmlformats.org/officeDocument/2006/relationships/slideLayout" Target="../slideLayouts/slideLayout9.xml"/></Relationships>
</file>

<file path=ppt/slides/_rels/slide5.xml.rels><?xml version="1.0" encoding="UTF-8" standalone="yes"?>
<Relationships xmlns="http://schemas.openxmlformats.org/package/2006/relationships"><Relationship Id="rId2" Type="http://schemas.openxmlformats.org/officeDocument/2006/relationships/image" Target="../media/image3.webp"/><Relationship Id="rId1" Type="http://schemas.openxmlformats.org/officeDocument/2006/relationships/slideLayout" Target="../slideLayouts/slideLayout9.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79512" y="404664"/>
            <a:ext cx="8129524" cy="6120680"/>
          </a:xfrm>
        </p:spPr>
        <p:txBody>
          <a:bodyPr>
            <a:normAutofit/>
          </a:bodyPr>
          <a:lstStyle/>
          <a:p>
            <a:r>
              <a:rPr lang="en-US" sz="2800" b="1" dirty="0" smtClean="0"/>
              <a:t>Topic name </a:t>
            </a:r>
            <a:r>
              <a:rPr lang="en-US" sz="2800" b="1" dirty="0"/>
              <a:t>: </a:t>
            </a:r>
            <a:r>
              <a:rPr lang="en-US" sz="2800" b="1" dirty="0">
                <a:solidFill>
                  <a:srgbClr val="0070C0"/>
                </a:solidFill>
              </a:rPr>
              <a:t>Demand and </a:t>
            </a:r>
            <a:r>
              <a:rPr lang="en-US" sz="2800" b="1" dirty="0" smtClean="0">
                <a:solidFill>
                  <a:srgbClr val="0070C0"/>
                </a:solidFill>
              </a:rPr>
              <a:t>Supply</a:t>
            </a:r>
          </a:p>
          <a:p>
            <a:endParaRPr lang="en-US" sz="2800" dirty="0"/>
          </a:p>
          <a:p>
            <a:r>
              <a:rPr lang="en-US" sz="2800" dirty="0" smtClean="0"/>
              <a:t>Name : mohamed bahaa tahaa</a:t>
            </a:r>
          </a:p>
          <a:p>
            <a:endParaRPr lang="en-US" sz="2800" dirty="0"/>
          </a:p>
          <a:p>
            <a:r>
              <a:rPr lang="en-US" sz="2800" dirty="0" smtClean="0"/>
              <a:t>ID: 201010140</a:t>
            </a:r>
          </a:p>
          <a:p>
            <a:endParaRPr lang="en-US" sz="2800" dirty="0"/>
          </a:p>
          <a:p>
            <a:r>
              <a:rPr lang="en-US" sz="2800" dirty="0" smtClean="0"/>
              <a:t>Under supervision : dr. </a:t>
            </a:r>
            <a:r>
              <a:rPr lang="nn-NO" sz="2800" dirty="0"/>
              <a:t>abd el khalek ali abd el </a:t>
            </a:r>
            <a:r>
              <a:rPr lang="nn-NO" sz="2800" dirty="0" smtClean="0"/>
              <a:t>khalek</a:t>
            </a:r>
          </a:p>
          <a:p>
            <a:endParaRPr lang="nn-NO" sz="2800" dirty="0"/>
          </a:p>
          <a:p>
            <a:r>
              <a:rPr lang="nn-NO" sz="2800" dirty="0"/>
              <a:t>Course name : DRUG MARKETING &amp; PHARMACOECONOMICS</a:t>
            </a:r>
            <a:endParaRPr lang="nn-NO" sz="2800" dirty="0" smtClean="0"/>
          </a:p>
          <a:p>
            <a:endParaRPr lang="nn-NO" sz="3600" dirty="0"/>
          </a:p>
          <a:p>
            <a:endParaRPr lang="en-US" sz="6000" dirty="0"/>
          </a:p>
        </p:txBody>
      </p:sp>
    </p:spTree>
    <p:extLst>
      <p:ext uri="{BB962C8B-B14F-4D97-AF65-F5344CB8AC3E}">
        <p14:creationId xmlns:p14="http://schemas.microsoft.com/office/powerpoint/2010/main" val="81094564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a:spLocks noGrp="1"/>
          </p:cNvSpPr>
          <p:nvPr>
            <p:ph idx="1"/>
          </p:nvPr>
        </p:nvSpPr>
        <p:spPr>
          <a:xfrm>
            <a:off x="539552" y="404664"/>
            <a:ext cx="8077200" cy="6048672"/>
          </a:xfrm>
        </p:spPr>
        <p:txBody>
          <a:bodyPr>
            <a:normAutofit/>
          </a:bodyPr>
          <a:lstStyle/>
          <a:p>
            <a:pPr marL="0" indent="0">
              <a:buNone/>
            </a:pPr>
            <a:r>
              <a:rPr lang="en-US" dirty="0"/>
              <a:t>Several other types of elasticities that are frequently used to describe well-known economic variables have acquired their own special names over time. These include, but are not limited to, the income elasticity of demand, the cross-price elasticity (the elasticity of the price of a good with respect to the price of another good), the elasticity of substitution between different factors of production (for example, between capital and </a:t>
            </a:r>
            <a:r>
              <a:rPr lang="en-US" dirty="0" err="1"/>
              <a:t>labour</a:t>
            </a:r>
            <a:r>
              <a:rPr lang="en-US" dirty="0"/>
              <a:t>), and the elasticity of intertemporal substitution (for example, the elasticity of consumption in the future relative to consumption in the present).</a:t>
            </a:r>
            <a:endParaRPr lang="en-US" dirty="0" smtClean="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a:spLocks noGrp="1"/>
          </p:cNvSpPr>
          <p:nvPr>
            <p:ph idx="1"/>
          </p:nvPr>
        </p:nvSpPr>
        <p:spPr>
          <a:xfrm>
            <a:off x="467544" y="332656"/>
            <a:ext cx="8077200" cy="6525344"/>
          </a:xfrm>
        </p:spPr>
        <p:txBody>
          <a:bodyPr>
            <a:normAutofit lnSpcReduction="10000"/>
          </a:bodyPr>
          <a:lstStyle/>
          <a:p>
            <a:pPr marL="0" indent="0">
              <a:buNone/>
            </a:pPr>
            <a:r>
              <a:rPr lang="en-US" sz="2600" dirty="0"/>
              <a:t>The demand for products that have readily available substitutes is likely to be elastic, which means that it will be more responsive to changes in the price of the product. That is because consumers can easily replace the good with another if its price rises. The demand for a product may be inelastic if there are no close substitutes and if expenditures on the product constitute only a small part of the consumer’s income. Firms faced with relatively inelastic demands for their products may increase their total revenue by raising prices; those facing elastic demands cannot</a:t>
            </a:r>
            <a:r>
              <a:rPr lang="en-US" sz="2600" dirty="0" smtClean="0"/>
              <a:t>.</a:t>
            </a:r>
          </a:p>
          <a:p>
            <a:pPr marL="0" indent="0">
              <a:buNone/>
            </a:pPr>
            <a:r>
              <a:rPr lang="en-US" sz="2600" dirty="0"/>
              <a:t>Supply-and-demand analysis may be applied to markets for final goods and services or to markets for </a:t>
            </a:r>
            <a:r>
              <a:rPr lang="en-US" sz="2600" dirty="0" err="1"/>
              <a:t>labour</a:t>
            </a:r>
            <a:r>
              <a:rPr lang="en-US" sz="2600" dirty="0"/>
              <a:t>, capital, and other factors of production. It can be applied at the level of the firm or the industry or at the aggregate level for the entire economy</a:t>
            </a:r>
            <a:r>
              <a:rPr lang="en-US" dirty="0"/>
              <a:t>.</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Conclusion </a:t>
            </a:r>
            <a:endParaRPr lang="en-US" dirty="0"/>
          </a:p>
        </p:txBody>
      </p:sp>
      <p:sp>
        <p:nvSpPr>
          <p:cNvPr id="3" name="Content Placeholder 2"/>
          <p:cNvSpPr>
            <a:spLocks noGrp="1"/>
          </p:cNvSpPr>
          <p:nvPr>
            <p:ph idx="1"/>
          </p:nvPr>
        </p:nvSpPr>
        <p:spPr>
          <a:xfrm>
            <a:off x="533400" y="1600203"/>
            <a:ext cx="8077200" cy="4853133"/>
          </a:xfrm>
        </p:spPr>
        <p:txBody>
          <a:bodyPr>
            <a:noAutofit/>
          </a:bodyPr>
          <a:lstStyle/>
          <a:p>
            <a:pPr marL="0" indent="0">
              <a:buNone/>
            </a:pPr>
            <a:r>
              <a:rPr lang="en-US" sz="2000" dirty="0"/>
              <a:t>Demand: The amount consumers are willing to buy</a:t>
            </a:r>
            <a:r>
              <a:rPr lang="en-US" sz="2000" dirty="0" smtClean="0"/>
              <a:t>.</a:t>
            </a:r>
            <a:endParaRPr lang="en-US" sz="2000" dirty="0"/>
          </a:p>
          <a:p>
            <a:pPr marL="0" indent="0">
              <a:buNone/>
            </a:pPr>
            <a:r>
              <a:rPr lang="en-US" sz="2000" dirty="0"/>
              <a:t>Law of Demand: When price goes up, quantity demanded goes down (and vice versa).</a:t>
            </a:r>
          </a:p>
          <a:p>
            <a:pPr marL="0" indent="0">
              <a:buNone/>
            </a:pPr>
            <a:endParaRPr lang="en-US" sz="2000" dirty="0"/>
          </a:p>
          <a:p>
            <a:pPr marL="0" indent="0">
              <a:buNone/>
            </a:pPr>
            <a:r>
              <a:rPr lang="en-US" sz="2000" dirty="0"/>
              <a:t>Supply: The amount producers are willing to sell</a:t>
            </a:r>
            <a:r>
              <a:rPr lang="en-US" sz="2000" dirty="0" smtClean="0"/>
              <a:t>.</a:t>
            </a:r>
            <a:endParaRPr lang="en-US" sz="2000" dirty="0"/>
          </a:p>
          <a:p>
            <a:pPr marL="0" indent="0">
              <a:buNone/>
            </a:pPr>
            <a:r>
              <a:rPr lang="en-US" sz="2000" dirty="0"/>
              <a:t>Law of Supply: When price goes up, quantity supplied goes up (and vice versa).</a:t>
            </a:r>
          </a:p>
          <a:p>
            <a:pPr marL="0" indent="0">
              <a:buNone/>
            </a:pPr>
            <a:endParaRPr lang="en-US" sz="2000" dirty="0"/>
          </a:p>
          <a:p>
            <a:pPr marL="0" indent="0">
              <a:buNone/>
            </a:pPr>
            <a:r>
              <a:rPr lang="en-US" sz="2000" dirty="0"/>
              <a:t>Equilibrium is the point where supply and demand meet. It's the one price and quantity where the amount consumers want to buy equals the amount producers want to sell, clearing the market.</a:t>
            </a:r>
          </a:p>
          <a:p>
            <a:pPr marL="0" indent="0">
              <a:buNone/>
            </a:pPr>
            <a:endParaRPr lang="en-US" sz="2000" dirty="0"/>
          </a:p>
          <a:p>
            <a:pPr marL="0" indent="0">
              <a:buNone/>
            </a:pPr>
            <a:r>
              <a:rPr lang="en-US" sz="2000" dirty="0"/>
              <a:t>In short: Buyers and sellers react to prices, and their interaction naturally finds a market price that balances the market.</a:t>
            </a:r>
          </a:p>
        </p:txBody>
      </p:sp>
    </p:spTree>
    <p:extLst>
      <p:ext uri="{BB962C8B-B14F-4D97-AF65-F5344CB8AC3E}">
        <p14:creationId xmlns:p14="http://schemas.microsoft.com/office/powerpoint/2010/main" val="413446042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a:spLocks noGrp="1"/>
          </p:cNvSpPr>
          <p:nvPr>
            <p:ph type="title"/>
          </p:nvPr>
        </p:nvSpPr>
        <p:spPr/>
        <p:txBody>
          <a:bodyPr/>
          <a:lstStyle/>
          <a:p>
            <a:r>
              <a:rPr lang="en-US" dirty="0" smtClean="0"/>
              <a:t>Reference</a:t>
            </a:r>
            <a:endParaRPr lang="en-US" dirty="0"/>
          </a:p>
        </p:txBody>
      </p:sp>
      <p:sp>
        <p:nvSpPr>
          <p:cNvPr id="5" name="Rectangle 4"/>
          <p:cNvSpPr>
            <a:spLocks noGrp="1"/>
          </p:cNvSpPr>
          <p:nvPr>
            <p:ph idx="1"/>
          </p:nvPr>
        </p:nvSpPr>
        <p:spPr/>
        <p:txBody>
          <a:bodyPr/>
          <a:lstStyle/>
          <a:p>
            <a:pPr marL="0" indent="0">
              <a:buNone/>
            </a:pPr>
            <a:r>
              <a:rPr lang="en-US" dirty="0">
                <a:hlinkClick r:id="rId3"/>
              </a:rPr>
              <a:t>https://www.britannica.com/money/supply-and-demand</a:t>
            </a:r>
            <a:endParaRPr lang="en-US" dirty="0"/>
          </a:p>
          <a:p>
            <a:pPr marL="0" indent="0">
              <a:buNone/>
            </a:pPr>
            <a:endParaRPr lang="en-US" dirty="0" smtClean="0"/>
          </a:p>
          <a:p>
            <a:pPr marL="0" indent="0">
              <a:buNone/>
            </a:pPr>
            <a:r>
              <a:rPr lang="en-US" dirty="0" smtClean="0"/>
              <a:t>Deep seek for </a:t>
            </a:r>
            <a:r>
              <a:rPr lang="en-US" dirty="0" smtClean="0"/>
              <a:t>conclusion </a:t>
            </a:r>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p:cNvSpPr>
          <p:nvPr>
            <p:ph type="title"/>
          </p:nvPr>
        </p:nvSpPr>
        <p:spPr>
          <a:xfrm>
            <a:off x="533400" y="457200"/>
            <a:ext cx="8077200" cy="1074738"/>
          </a:xfrm>
        </p:spPr>
        <p:txBody>
          <a:bodyPr/>
          <a:lstStyle/>
          <a:p>
            <a:r>
              <a:rPr lang="en-US" dirty="0" smtClean="0"/>
              <a:t>Introduction </a:t>
            </a:r>
            <a:endParaRPr lang="en-US" dirty="0"/>
          </a:p>
        </p:txBody>
      </p:sp>
      <p:sp>
        <p:nvSpPr>
          <p:cNvPr id="3" name="Rectangle 2"/>
          <p:cNvSpPr>
            <a:spLocks noGrp="1"/>
          </p:cNvSpPr>
          <p:nvPr>
            <p:ph idx="1"/>
          </p:nvPr>
        </p:nvSpPr>
        <p:spPr>
          <a:xfrm>
            <a:off x="533400" y="1600200"/>
            <a:ext cx="8077200" cy="4411663"/>
          </a:xfrm>
        </p:spPr>
        <p:txBody>
          <a:bodyPr>
            <a:normAutofit fontScale="92500" lnSpcReduction="10000"/>
          </a:bodyPr>
          <a:lstStyle/>
          <a:p>
            <a:pPr marL="0" indent="0">
              <a:buNone/>
            </a:pPr>
            <a:r>
              <a:rPr lang="en-US" dirty="0"/>
              <a:t>supply and demand, in economics, relationship between the quantity of a commodity that producers wish to sell at various prices and the quantity that consumers wish to buy. It is the main model of price determination used in economic theory. The price of a commodity is determined by the interaction of supply and demand in a market. The resulting price is referred to as the equilibrium price and represents an agreement between producers and consumers of the good. In equilibrium the quantity of a good supplied by producers equals the quantity demanded by consumers.</a:t>
            </a:r>
          </a:p>
          <a:p>
            <a:pPr marL="0" indent="0">
              <a:buNone/>
            </a:pPr>
            <a:endParaRPr lang="en-US" dirty="0"/>
          </a:p>
          <a:p>
            <a:pPr marL="0" indent="0">
              <a:buNone/>
            </a:pPr>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Demand curve</a:t>
            </a:r>
          </a:p>
        </p:txBody>
      </p:sp>
      <p:sp>
        <p:nvSpPr>
          <p:cNvPr id="3" name="Content Placeholder 2"/>
          <p:cNvSpPr>
            <a:spLocks noGrp="1"/>
          </p:cNvSpPr>
          <p:nvPr>
            <p:ph idx="1"/>
          </p:nvPr>
        </p:nvSpPr>
        <p:spPr>
          <a:xfrm>
            <a:off x="533400" y="1600203"/>
            <a:ext cx="8077200" cy="4925141"/>
          </a:xfrm>
        </p:spPr>
        <p:txBody>
          <a:bodyPr>
            <a:noAutofit/>
          </a:bodyPr>
          <a:lstStyle/>
          <a:p>
            <a:pPr marL="0" indent="0">
              <a:buNone/>
            </a:pPr>
            <a:r>
              <a:rPr lang="en-US" sz="2000" dirty="0"/>
              <a:t>The quantity of a commodity demanded depends on the price of that commodity and potentially on many other factors, such as the prices of other commodities, the incomes and preferences of consumers, and seasonal effects. In basic economic analysis, all factors except the price of the commodity are often held constant; the analysis then involves examining the relationship between various price levels and the maximum quantity that would potentially be purchased by consumers at each of those prices. The price-quantity combinations may be plotted on a curve, known as a demand curve, with price represented on the vertical axis and quantity represented on the horizontal axis. A demand curve is almost always downward-sloping, reflecting the willingness of consumers to purchase more of the commodity at lower price levels. Any change in non-price factors would cause a shift in the demand curve, whereas changes in the price of the commodity can be traced along a fixed demand curve.</a:t>
            </a:r>
          </a:p>
        </p:txBody>
      </p:sp>
    </p:spTree>
    <p:extLst>
      <p:ext uri="{BB962C8B-B14F-4D97-AF65-F5344CB8AC3E}">
        <p14:creationId xmlns:p14="http://schemas.microsoft.com/office/powerpoint/2010/main" val="262734407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9749" y="5013176"/>
            <a:ext cx="8352928" cy="1368152"/>
          </a:xfrm>
        </p:spPr>
        <p:txBody>
          <a:bodyPr>
            <a:noAutofit/>
          </a:bodyPr>
          <a:lstStyle/>
          <a:p>
            <a:r>
              <a:rPr lang="en-US" sz="3600" dirty="0" smtClean="0"/>
              <a:t>illustration </a:t>
            </a:r>
            <a:r>
              <a:rPr lang="en-US" sz="3600" dirty="0"/>
              <a:t>of the relationship of price to supply (S) and demand (D).</a:t>
            </a:r>
          </a:p>
        </p:txBody>
      </p:sp>
      <p:pic>
        <p:nvPicPr>
          <p:cNvPr id="8" name="Picture Placeholder 7"/>
          <p:cNvPicPr>
            <a:picLocks noGrp="1" noChangeAspect="1"/>
          </p:cNvPicPr>
          <p:nvPr>
            <p:ph type="pic" idx="1"/>
          </p:nvPr>
        </p:nvPicPr>
        <p:blipFill>
          <a:blip r:embed="rId2">
            <a:extLst>
              <a:ext uri="{28A0092B-C50C-407E-A947-70E740481C1C}">
                <a14:useLocalDpi xmlns:a14="http://schemas.microsoft.com/office/drawing/2010/main" val="0"/>
              </a:ext>
            </a:extLst>
          </a:blip>
          <a:srcRect t="9672" b="9672"/>
          <a:stretch>
            <a:fillRect/>
          </a:stretch>
        </p:blipFill>
        <p:spPr>
          <a:xfrm>
            <a:off x="323528" y="332656"/>
            <a:ext cx="8352928" cy="4394919"/>
          </a:xfrm>
        </p:spPr>
      </p:pic>
    </p:spTree>
    <p:extLst>
      <p:ext uri="{BB962C8B-B14F-4D97-AF65-F5344CB8AC3E}">
        <p14:creationId xmlns:p14="http://schemas.microsoft.com/office/powerpoint/2010/main" val="421756553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42392" y="4748670"/>
            <a:ext cx="8478080" cy="1776673"/>
          </a:xfrm>
        </p:spPr>
        <p:txBody>
          <a:bodyPr>
            <a:noAutofit/>
          </a:bodyPr>
          <a:lstStyle/>
          <a:p>
            <a:r>
              <a:rPr lang="en-US" sz="3200" dirty="0"/>
              <a:t>Illustration of an increase in equilibrium price (p) and a decrease in equilibrium quantity (q) due to a shift in supply (S).</a:t>
            </a:r>
          </a:p>
        </p:txBody>
      </p:sp>
      <p:pic>
        <p:nvPicPr>
          <p:cNvPr id="5" name="Picture Placeholder 4"/>
          <p:cNvPicPr>
            <a:picLocks noGrp="1" noChangeAspect="1"/>
          </p:cNvPicPr>
          <p:nvPr>
            <p:ph type="pic" idx="1"/>
          </p:nvPr>
        </p:nvPicPr>
        <p:blipFill>
          <a:blip r:embed="rId2">
            <a:extLst>
              <a:ext uri="{28A0092B-C50C-407E-A947-70E740481C1C}">
                <a14:useLocalDpi xmlns:a14="http://schemas.microsoft.com/office/drawing/2010/main" val="0"/>
              </a:ext>
            </a:extLst>
          </a:blip>
          <a:srcRect t="9633" b="9633"/>
          <a:stretch>
            <a:fillRect/>
          </a:stretch>
        </p:blipFill>
        <p:spPr>
          <a:xfrm>
            <a:off x="323528" y="332656"/>
            <a:ext cx="8496944" cy="4394919"/>
          </a:xfrm>
        </p:spPr>
      </p:pic>
    </p:spTree>
    <p:extLst>
      <p:ext uri="{BB962C8B-B14F-4D97-AF65-F5344CB8AC3E}">
        <p14:creationId xmlns:p14="http://schemas.microsoft.com/office/powerpoint/2010/main" val="417264363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a:spLocks noGrp="1"/>
          </p:cNvSpPr>
          <p:nvPr>
            <p:ph type="title"/>
          </p:nvPr>
        </p:nvSpPr>
        <p:spPr>
          <a:xfrm>
            <a:off x="533400" y="457200"/>
            <a:ext cx="8077200" cy="1074738"/>
          </a:xfrm>
        </p:spPr>
        <p:txBody>
          <a:bodyPr/>
          <a:lstStyle/>
          <a:p>
            <a:r>
              <a:rPr lang="en-US" dirty="0"/>
              <a:t>Supply curve</a:t>
            </a:r>
          </a:p>
        </p:txBody>
      </p:sp>
      <p:sp>
        <p:nvSpPr>
          <p:cNvPr id="5" name="Rectangle 4"/>
          <p:cNvSpPr>
            <a:spLocks noGrp="1"/>
          </p:cNvSpPr>
          <p:nvPr>
            <p:ph idx="1"/>
          </p:nvPr>
        </p:nvSpPr>
        <p:spPr>
          <a:xfrm>
            <a:off x="533400" y="1600200"/>
            <a:ext cx="8077200" cy="4853136"/>
          </a:xfrm>
        </p:spPr>
        <p:txBody>
          <a:bodyPr>
            <a:normAutofit fontScale="55000" lnSpcReduction="20000"/>
          </a:bodyPr>
          <a:lstStyle/>
          <a:p>
            <a:pPr marL="0" indent="0">
              <a:buNone/>
            </a:pPr>
            <a:r>
              <a:rPr lang="en-US" sz="3800" dirty="0"/>
              <a:t>The quantity of a commodity that is supplied in the market depends not only on the price obtainable for the commodity but also on potentially many other factors, such as the prices of substitute products, the production technology, and the availability and cost of </a:t>
            </a:r>
            <a:r>
              <a:rPr lang="en-US" sz="3800" dirty="0" err="1"/>
              <a:t>labour</a:t>
            </a:r>
            <a:r>
              <a:rPr lang="en-US" sz="3800" dirty="0"/>
              <a:t> and other factors of production. In basic economic analysis, analyzing supply involves looking at the relationship between various prices and the quantity potentially offered by producers at each price, again holding constant all other factors that could influence the price. Those price-quantity combinations may be plotted on a curve, known as a supply curve, with price represented on the vertical axis and quantity represented on the horizontal axis. A supply curve is usually upward-sloping, reflecting the willingness of producers to sell more of the commodity they produce in a market with higher prices. Any change in non-price factors would cause a shift in the supply curve, whereas changes in the price of the commodity can be traced along a fixed supply curve</a:t>
            </a:r>
            <a:r>
              <a:rPr lang="en-US" dirty="0"/>
              <a:t>.</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p:cNvSpPr>
          <p:nvPr>
            <p:ph type="title"/>
          </p:nvPr>
        </p:nvSpPr>
        <p:spPr>
          <a:xfrm>
            <a:off x="533400" y="457200"/>
            <a:ext cx="8077200" cy="1074738"/>
          </a:xfrm>
        </p:spPr>
        <p:txBody>
          <a:bodyPr>
            <a:normAutofit/>
          </a:bodyPr>
          <a:lstStyle/>
          <a:p>
            <a:r>
              <a:rPr lang="en-US" sz="3200" dirty="0"/>
              <a:t>Market </a:t>
            </a:r>
            <a:r>
              <a:rPr lang="en-US" sz="3200" dirty="0" smtClean="0"/>
              <a:t>equilibrium</a:t>
            </a:r>
            <a:r>
              <a:rPr lang="en-US" sz="3200" dirty="0"/>
              <a:t>, or balance between supply and </a:t>
            </a:r>
            <a:r>
              <a:rPr lang="en-US" sz="3200" dirty="0" smtClean="0"/>
              <a:t>demand Summary</a:t>
            </a:r>
            <a:endParaRPr lang="en-US" sz="3200" dirty="0"/>
          </a:p>
        </p:txBody>
      </p:sp>
      <p:sp>
        <p:nvSpPr>
          <p:cNvPr id="3" name="Rectangle 2"/>
          <p:cNvSpPr>
            <a:spLocks noGrp="1"/>
          </p:cNvSpPr>
          <p:nvPr>
            <p:ph idx="1"/>
          </p:nvPr>
        </p:nvSpPr>
        <p:spPr>
          <a:xfrm>
            <a:off x="533400" y="1600200"/>
            <a:ext cx="8077200" cy="5257800"/>
          </a:xfrm>
        </p:spPr>
        <p:txBody>
          <a:bodyPr>
            <a:normAutofit fontScale="92500" lnSpcReduction="10000"/>
          </a:bodyPr>
          <a:lstStyle/>
          <a:p>
            <a:pPr marL="0" indent="0">
              <a:buNone/>
            </a:pPr>
            <a:r>
              <a:rPr lang="en-US" sz="2000" dirty="0"/>
              <a:t>Supply and demand are equated in a free market through the price mechanism. If buyers wish to purchase more of a good than is available at the prevailing price, they will tend to bid the price up. If they wish to purchase less than is available at the prevailing price, suppliers will bid prices down. The price mechanism thus determines what quantities of goods are to be produced. The price mechanism also determines which goods are to be produced, how the goods are to be produced, and who will get the goods—i.e., how the goods will be distributed. Goods so produced and distributed may be consumer items, services, </a:t>
            </a:r>
            <a:r>
              <a:rPr lang="en-US" sz="2000" dirty="0" err="1"/>
              <a:t>labour</a:t>
            </a:r>
            <a:r>
              <a:rPr lang="en-US" sz="2000" dirty="0"/>
              <a:t>, or other salable commodities. In each case, an increase in demand will lead to the price being bid up, which will induce producers to supply more; a decrease in demand will lead to the price being bid down, which will induce producers to supply less. The price system thus provides a simple scale by which competing demands may be weighed by every consumer or producer</a:t>
            </a:r>
            <a:r>
              <a:rPr lang="en-US" sz="2000" dirty="0" smtClean="0"/>
              <a:t>.</a:t>
            </a:r>
          </a:p>
          <a:p>
            <a:pPr marL="0" indent="0">
              <a:buNone/>
            </a:pPr>
            <a:r>
              <a:rPr lang="en-US" sz="2000" dirty="0"/>
              <a:t>The tendency to move toward the equilibrium price is known as the market mechanism, and the resulting balance between supply and demand is called a market equilibrium.</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a:spLocks noGrp="1"/>
          </p:cNvSpPr>
          <p:nvPr>
            <p:ph idx="1"/>
          </p:nvPr>
        </p:nvSpPr>
        <p:spPr>
          <a:xfrm>
            <a:off x="539552" y="404664"/>
            <a:ext cx="8077200" cy="6048672"/>
          </a:xfrm>
        </p:spPr>
        <p:txBody>
          <a:bodyPr>
            <a:noAutofit/>
          </a:bodyPr>
          <a:lstStyle/>
          <a:p>
            <a:pPr marL="0" indent="0">
              <a:buNone/>
            </a:pPr>
            <a:r>
              <a:rPr lang="en-US" dirty="0"/>
              <a:t>As the price of a good rises, the quantity offered usually increases, and the willingness of consumers to buy the good normally declines, but those changes are not necessarily proportional. The measure of the responsiveness of supply and demand to changes in price is called the price elasticity of supply or demand, calculated as the ratio of the percentage change in quantity supplied or demanded to the percentage change in price. Thus, if the price of a commodity decreases by 10 percent and sales of the commodity consequently increase by 20 percent, then the price elasticity of demand for that commodity is said to be 2</a:t>
            </a:r>
            <a:r>
              <a:rPr lang="en-US" sz="3200" dirty="0"/>
              <a:t>..</a:t>
            </a:r>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a:spLocks noGrp="1"/>
          </p:cNvSpPr>
          <p:nvPr>
            <p:ph idx="1"/>
          </p:nvPr>
        </p:nvSpPr>
        <p:spPr>
          <a:xfrm>
            <a:off x="467544" y="332656"/>
            <a:ext cx="8077200" cy="6525344"/>
          </a:xfrm>
        </p:spPr>
        <p:txBody>
          <a:bodyPr>
            <a:normAutofit lnSpcReduction="10000"/>
          </a:bodyPr>
          <a:lstStyle/>
          <a:p>
            <a:pPr marL="0" indent="0">
              <a:buNone/>
            </a:pPr>
            <a:r>
              <a:rPr lang="en-US" dirty="0"/>
              <a:t>In algebraic form, elasticity (E) is defined as E = %</a:t>
            </a:r>
            <a:r>
              <a:rPr lang="en-US" dirty="0" err="1"/>
              <a:t>Δy</a:t>
            </a:r>
            <a:r>
              <a:rPr lang="en-US" dirty="0"/>
              <a:t>/%</a:t>
            </a:r>
            <a:r>
              <a:rPr lang="en-US" dirty="0" err="1"/>
              <a:t>Δx</a:t>
            </a:r>
            <a:r>
              <a:rPr lang="en-US" dirty="0"/>
              <a:t>; y is elastic with respect to x if E is greater than 1, inelastic with respect to x if E is less than 1, and “unit elastic” with respect to x if E is equal to 1. Several other types of elasticities are frequently used to describe well-known economic variables. These include, but are not limited to, the income elasticity of demand, the cross-price elasticity (the elasticity of the price of a good with respect to the price of another good), the elasticity of substitution between different factors of production (for example, between capital and </a:t>
            </a:r>
            <a:r>
              <a:rPr lang="en-US" dirty="0" err="1"/>
              <a:t>labour</a:t>
            </a:r>
            <a:r>
              <a:rPr lang="en-US" dirty="0"/>
              <a:t>), and the elasticity of intertemporal substitution (for example, the elasticity of consumption in the future relative to consumption in the present).</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Business Plan">
      <a:dk1>
        <a:sysClr val="windowText" lastClr="000000"/>
      </a:dk1>
      <a:lt1>
        <a:sysClr val="window" lastClr="FFFFFF"/>
      </a:lt1>
      <a:dk2>
        <a:srgbClr val="284E6A"/>
      </a:dk2>
      <a:lt2>
        <a:srgbClr val="EFE3C4"/>
      </a:lt2>
      <a:accent1>
        <a:srgbClr val="646F4D"/>
      </a:accent1>
      <a:accent2>
        <a:srgbClr val="934721"/>
      </a:accent2>
      <a:accent3>
        <a:srgbClr val="A46721"/>
      </a:accent3>
      <a:accent4>
        <a:srgbClr val="655E6D"/>
      </a:accent4>
      <a:accent5>
        <a:srgbClr val="3A5F7B"/>
      </a:accent5>
      <a:accent6>
        <a:srgbClr val="665E45"/>
      </a:accent6>
      <a:hlink>
        <a:srgbClr val="64A2C8"/>
      </a:hlink>
      <a:folHlink>
        <a:srgbClr val="9BA967"/>
      </a:folHlink>
    </a:clrScheme>
    <a:fontScheme name="School Presentation">
      <a:majorFont>
        <a:latin typeface="Bookman Old Style"/>
        <a:ea typeface=""/>
        <a:cs typeface=""/>
      </a:majorFont>
      <a:minorFont>
        <a:latin typeface="Segoe Condensed"/>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40000"/>
                <a:satMod val="155000"/>
              </a:schemeClr>
            </a:gs>
            <a:gs pos="65000">
              <a:schemeClr val="phClr">
                <a:shade val="85000"/>
                <a:satMod val="155000"/>
              </a:schemeClr>
            </a:gs>
            <a:gs pos="100000">
              <a:schemeClr val="phClr">
                <a:shade val="95000"/>
                <a:satMod val="155000"/>
              </a:schemeClr>
            </a:gs>
          </a:gsLst>
          <a:lin ang="16200000" scaled="0"/>
        </a:gradFill>
      </a:fillStyleLst>
      <a:lnStyleLst>
        <a:ln w="6350" cap="rnd" cmpd="sng" algn="ctr">
          <a:solidFill>
            <a:schemeClr val="phClr">
              <a:shade val="95000"/>
              <a:satMod val="105000"/>
            </a:schemeClr>
          </a:solidFill>
          <a:prstDash val="solid"/>
        </a:ln>
        <a:ln w="25400" cap="rnd" cmpd="sng" algn="ctr">
          <a:solidFill>
            <a:schemeClr val="phClr"/>
          </a:solidFill>
          <a:prstDash val="solid"/>
        </a:ln>
        <a:ln w="34925" cap="rnd" cmpd="sng" algn="ctr">
          <a:solidFill>
            <a:schemeClr val="phClr"/>
          </a:solidFill>
          <a:prstDash val="solid"/>
        </a:ln>
      </a:lnStyleLst>
      <a:effectStyleLst>
        <a:effectStyle>
          <a:effectLst>
            <a:outerShdw blurRad="50800" algn="tl" rotWithShape="0">
              <a:srgbClr val="000000">
                <a:alpha val="64000"/>
              </a:srgbClr>
            </a:outerShdw>
          </a:effectLst>
        </a:effectStyle>
        <a:effectStyle>
          <a:effectLst>
            <a:outerShdw blurRad="39000" dist="25400" dir="5400000">
              <a:srgbClr val="000000">
                <a:alpha val="35000"/>
              </a:srgbClr>
            </a:outerShdw>
          </a:effectLst>
        </a:effectStyle>
        <a:effectStyle>
          <a:effectLst>
            <a:outerShdw blurRad="39000" dist="25400" dir="5400000">
              <a:srgbClr val="000000">
                <a:alpha val="35000"/>
              </a:srgbClr>
            </a:outerShdw>
          </a:effectLst>
          <a:scene3d>
            <a:camera prst="orthographicFront" fov="0">
              <a:rot lat="0" lon="0" rev="0"/>
            </a:camera>
            <a:lightRig rig="threePt" dir="t">
              <a:rot lat="0" lon="0" rev="0"/>
            </a:lightRig>
          </a:scene3d>
          <a:sp3d prstMaterial="matte">
            <a:bevelT h="22225"/>
          </a:sp3d>
        </a:effectStyle>
      </a:effectStyleLst>
      <a:bgFillStyleLst>
        <a:solidFill>
          <a:schemeClr val="phClr"/>
        </a:solidFill>
        <a:gradFill rotWithShape="1">
          <a:gsLst>
            <a:gs pos="0">
              <a:schemeClr val="phClr">
                <a:shade val="50000"/>
                <a:satMod val="155000"/>
              </a:schemeClr>
            </a:gs>
            <a:gs pos="35000">
              <a:schemeClr val="phClr">
                <a:shade val="75000"/>
                <a:satMod val="155000"/>
              </a:schemeClr>
            </a:gs>
            <a:gs pos="100000">
              <a:schemeClr val="phClr">
                <a:tint val="80000"/>
                <a:satMod val="255000"/>
              </a:schemeClr>
            </a:gs>
          </a:gsLst>
          <a:lin ang="16200000" scaled="0"/>
        </a:gradFill>
        <a:gradFill rotWithShape="1">
          <a:gsLst>
            <a:gs pos="0">
              <a:schemeClr val="phClr">
                <a:tint val="80000"/>
                <a:satMod val="300000"/>
              </a:schemeClr>
            </a:gs>
            <a:gs pos="100000">
              <a:schemeClr val="phClr">
                <a:shade val="30000"/>
                <a:satMod val="200000"/>
              </a:schemeClr>
            </a:gs>
          </a:gsLst>
          <a:path path="circle">
            <a:fillToRect l="100000" t="100000" r="100000" b="10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40000"/>
                <a:satMod val="155000"/>
              </a:schemeClr>
            </a:gs>
            <a:gs pos="65000">
              <a:schemeClr val="phClr">
                <a:shade val="85000"/>
                <a:satMod val="155000"/>
              </a:schemeClr>
            </a:gs>
            <a:gs pos="100000">
              <a:schemeClr val="phClr">
                <a:shade val="95000"/>
                <a:satMod val="155000"/>
              </a:schemeClr>
            </a:gs>
          </a:gsLst>
          <a:lin ang="16200000" scaled="0"/>
        </a:gradFill>
      </a:fillStyleLst>
      <a:lnStyleLst>
        <a:ln w="6350" cap="rnd" cmpd="sng" algn="ctr">
          <a:solidFill>
            <a:schemeClr val="phClr">
              <a:shade val="95000"/>
              <a:satMod val="105000"/>
            </a:schemeClr>
          </a:solidFill>
          <a:prstDash val="solid"/>
        </a:ln>
        <a:ln w="25400" cap="rnd" cmpd="sng" algn="ctr">
          <a:solidFill>
            <a:schemeClr val="phClr"/>
          </a:solidFill>
          <a:prstDash val="solid"/>
        </a:ln>
        <a:ln w="34925" cap="rnd" cmpd="sng" algn="ctr">
          <a:solidFill>
            <a:schemeClr val="phClr"/>
          </a:solidFill>
          <a:prstDash val="solid"/>
        </a:ln>
      </a:lnStyleLst>
      <a:effectStyleLst>
        <a:effectStyle>
          <a:effectLst>
            <a:outerShdw blurRad="50800" algn="tl" rotWithShape="0">
              <a:srgbClr val="000000">
                <a:alpha val="64000"/>
              </a:srgbClr>
            </a:outerShdw>
          </a:effectLst>
        </a:effectStyle>
        <a:effectStyle>
          <a:effectLst>
            <a:outerShdw blurRad="39000" dist="25400" dir="5400000">
              <a:srgbClr val="000000">
                <a:alpha val="35000"/>
              </a:srgbClr>
            </a:outerShdw>
          </a:effectLst>
        </a:effectStyle>
        <a:effectStyle>
          <a:effectLst>
            <a:outerShdw blurRad="39000" dist="25400" dir="5400000">
              <a:srgbClr val="000000">
                <a:alpha val="35000"/>
              </a:srgbClr>
            </a:outerShdw>
          </a:effectLst>
          <a:scene3d>
            <a:camera prst="orthographicFront" fov="0">
              <a:rot lat="0" lon="0" rev="0"/>
            </a:camera>
            <a:lightRig rig="threePt" dir="t">
              <a:rot lat="0" lon="0" rev="0"/>
            </a:lightRig>
          </a:scene3d>
          <a:sp3d prstMaterial="matte">
            <a:bevelT h="22225"/>
          </a:sp3d>
        </a:effectStyle>
      </a:effectStyleLst>
      <a:bgFillStyleLst>
        <a:solidFill>
          <a:schemeClr val="phClr"/>
        </a:solidFill>
        <a:gradFill rotWithShape="1">
          <a:gsLst>
            <a:gs pos="0">
              <a:schemeClr val="phClr">
                <a:shade val="50000"/>
                <a:satMod val="155000"/>
              </a:schemeClr>
            </a:gs>
            <a:gs pos="35000">
              <a:schemeClr val="phClr">
                <a:shade val="75000"/>
                <a:satMod val="155000"/>
              </a:schemeClr>
            </a:gs>
            <a:gs pos="100000">
              <a:schemeClr val="phClr">
                <a:tint val="80000"/>
                <a:satMod val="255000"/>
              </a:schemeClr>
            </a:gs>
          </a:gsLst>
          <a:lin ang="16200000" scaled="0"/>
        </a:gradFill>
        <a:gradFill rotWithShape="1">
          <a:gsLst>
            <a:gs pos="0">
              <a:schemeClr val="phClr">
                <a:tint val="80000"/>
                <a:satMod val="300000"/>
              </a:schemeClr>
            </a:gs>
            <a:gs pos="100000">
              <a:schemeClr val="phClr">
                <a:shade val="30000"/>
                <a:satMod val="200000"/>
              </a:schemeClr>
            </a:gs>
          </a:gsLst>
          <a:path path="circle">
            <a:fillToRect l="100000" t="100000" r="100000" b="10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40000"/>
                <a:satMod val="155000"/>
              </a:schemeClr>
            </a:gs>
            <a:gs pos="65000">
              <a:schemeClr val="phClr">
                <a:shade val="85000"/>
                <a:satMod val="155000"/>
              </a:schemeClr>
            </a:gs>
            <a:gs pos="100000">
              <a:schemeClr val="phClr">
                <a:shade val="95000"/>
                <a:satMod val="155000"/>
              </a:schemeClr>
            </a:gs>
          </a:gsLst>
          <a:lin ang="16200000" scaled="0"/>
        </a:gradFill>
      </a:fillStyleLst>
      <a:lnStyleLst>
        <a:ln w="6350" cap="rnd" cmpd="sng" algn="ctr">
          <a:solidFill>
            <a:schemeClr val="phClr">
              <a:shade val="95000"/>
              <a:satMod val="105000"/>
            </a:schemeClr>
          </a:solidFill>
          <a:prstDash val="solid"/>
        </a:ln>
        <a:ln w="25400" cap="rnd" cmpd="sng" algn="ctr">
          <a:solidFill>
            <a:schemeClr val="phClr"/>
          </a:solidFill>
          <a:prstDash val="solid"/>
        </a:ln>
        <a:ln w="34925" cap="rnd" cmpd="sng" algn="ctr">
          <a:solidFill>
            <a:schemeClr val="phClr"/>
          </a:solidFill>
          <a:prstDash val="solid"/>
        </a:ln>
      </a:lnStyleLst>
      <a:effectStyleLst>
        <a:effectStyle>
          <a:effectLst>
            <a:outerShdw blurRad="50800" algn="tl" rotWithShape="0">
              <a:srgbClr val="000000">
                <a:alpha val="64000"/>
              </a:srgbClr>
            </a:outerShdw>
          </a:effectLst>
        </a:effectStyle>
        <a:effectStyle>
          <a:effectLst>
            <a:outerShdw blurRad="39000" dist="25400" dir="5400000">
              <a:srgbClr val="000000">
                <a:alpha val="35000"/>
              </a:srgbClr>
            </a:outerShdw>
          </a:effectLst>
        </a:effectStyle>
        <a:effectStyle>
          <a:effectLst>
            <a:outerShdw blurRad="39000" dist="25400" dir="5400000">
              <a:srgbClr val="000000">
                <a:alpha val="35000"/>
              </a:srgbClr>
            </a:outerShdw>
          </a:effectLst>
          <a:scene3d>
            <a:camera prst="orthographicFront" fov="0">
              <a:rot lat="0" lon="0" rev="0"/>
            </a:camera>
            <a:lightRig rig="threePt" dir="t">
              <a:rot lat="0" lon="0" rev="0"/>
            </a:lightRig>
          </a:scene3d>
          <a:sp3d prstMaterial="matte">
            <a:bevelT h="22225"/>
          </a:sp3d>
        </a:effectStyle>
      </a:effectStyleLst>
      <a:bgFillStyleLst>
        <a:solidFill>
          <a:schemeClr val="phClr"/>
        </a:solidFill>
        <a:gradFill rotWithShape="1">
          <a:gsLst>
            <a:gs pos="0">
              <a:schemeClr val="phClr">
                <a:shade val="50000"/>
                <a:satMod val="155000"/>
              </a:schemeClr>
            </a:gs>
            <a:gs pos="35000">
              <a:schemeClr val="phClr">
                <a:shade val="75000"/>
                <a:satMod val="155000"/>
              </a:schemeClr>
            </a:gs>
            <a:gs pos="100000">
              <a:schemeClr val="phClr">
                <a:tint val="80000"/>
                <a:satMod val="255000"/>
              </a:schemeClr>
            </a:gs>
          </a:gsLst>
          <a:lin ang="16200000" scaled="0"/>
        </a:gradFill>
        <a:gradFill rotWithShape="1">
          <a:gsLst>
            <a:gs pos="0">
              <a:schemeClr val="phClr">
                <a:tint val="80000"/>
                <a:satMod val="300000"/>
              </a:schemeClr>
            </a:gs>
            <a:gs pos="100000">
              <a:schemeClr val="phClr">
                <a:shade val="30000"/>
                <a:satMod val="200000"/>
              </a:schemeClr>
            </a:gs>
          </a:gsLst>
          <a:path path="circle">
            <a:fillToRect l="100000" t="100000" r="100000" b="10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TemplateFile" ma:contentTypeID="0x0101006EDDDB5EE6D98C44930B742096920B300400F5B6D36B3EF94B4E9A635CDF2A18F5B8" ma:contentTypeVersion="72" ma:contentTypeDescription="Create a new document." ma:contentTypeScope="" ma:versionID="a23e56308344d904b51738559c3d67c9">
  <xsd:schema xmlns:xsd="http://www.w3.org/2001/XMLSchema" xmlns:xs="http://www.w3.org/2001/XMLSchema" xmlns:p="http://schemas.microsoft.com/office/2006/metadata/properties" xmlns:ns2="4873beb7-5857-4685-be1f-d57550cc96cc" targetNamespace="http://schemas.microsoft.com/office/2006/metadata/properties" ma:root="true" ma:fieldsID="cd0908cc4600e77bf5da051303e00c8d" ns2:_="">
    <xsd:import namespace="4873beb7-5857-4685-be1f-d57550cc96cc"/>
    <xsd:element name="properties">
      <xsd:complexType>
        <xsd:sequence>
          <xsd:element name="documentManagement">
            <xsd:complexType>
              <xsd:all>
                <xsd:element ref="ns2:AcquiredFrom" minOccurs="0"/>
                <xsd:element ref="ns2:UACurrentWords" minOccurs="0"/>
                <xsd:element ref="ns2:TPApplication" minOccurs="0"/>
                <xsd:element ref="ns2:ApprovalLog" minOccurs="0"/>
                <xsd:element ref="ns2:ApprovalStatus" minOccurs="0"/>
                <xsd:element ref="ns2:AssetStart" minOccurs="0"/>
                <xsd:element ref="ns2:AssetExpire" minOccurs="0"/>
                <xsd:element ref="ns2:AssetId" minOccurs="0"/>
                <xsd:element ref="ns2:IsSearchable" minOccurs="0"/>
                <xsd:element ref="ns2:AssetType" minOccurs="0"/>
                <xsd:element ref="ns2:APAuthor" minOccurs="0"/>
                <xsd:element ref="ns2:AverageRating" minOccurs="0"/>
                <xsd:element ref="ns2:BlockPublish" minOccurs="0"/>
                <xsd:element ref="ns2:BugNumber" minOccurs="0"/>
                <xsd:element ref="ns2:CampaignTagsTaxHTField0" minOccurs="0"/>
                <xsd:element ref="ns2:TPClientViewer" minOccurs="0"/>
                <xsd:element ref="ns2:ClipArtFilename" minOccurs="0"/>
                <xsd:element ref="ns2:TPCommandLine" minOccurs="0"/>
                <xsd:element ref="ns2:TPComponent" minOccurs="0"/>
                <xsd:element ref="ns2:ContentItem" minOccurs="0"/>
                <xsd:element ref="ns2:CrawlForDependencies" minOccurs="0"/>
                <xsd:element ref="ns2:CSXHash" minOccurs="0"/>
                <xsd:element ref="ns2:CSXSubmissionMarket" minOccurs="0"/>
                <xsd:element ref="ns2:CSXUpdate" minOccurs="0"/>
                <xsd:element ref="ns2:IntlLangReviewDate" minOccurs="0"/>
                <xsd:element ref="ns2:IsDeleted" minOccurs="0"/>
                <xsd:element ref="ns2:APDescription" minOccurs="0"/>
                <xsd:element ref="ns2:DirectSourceMarket" minOccurs="0"/>
                <xsd:element ref="ns2:Downloads" minOccurs="0"/>
                <xsd:element ref="ns2:DSATActionTaken" minOccurs="0"/>
                <xsd:element ref="ns2:APEditor" minOccurs="0"/>
                <xsd:element ref="ns2:EditorialStatus" minOccurs="0"/>
                <xsd:element ref="ns2:EditorialTags" minOccurs="0"/>
                <xsd:element ref="ns2:TPExecutable" minOccurs="0"/>
                <xsd:element ref="ns2:FeatureTagsTaxHTField0" minOccurs="0"/>
                <xsd:element ref="ns2:TPFriendlyName" minOccurs="0"/>
                <xsd:element ref="ns2:FriendlyTitle" minOccurs="0"/>
                <xsd:element ref="ns2:PrimaryImageGen" minOccurs="0"/>
                <xsd:element ref="ns2:HandoffToMSDN" minOccurs="0"/>
                <xsd:element ref="ns2:InProjectListLookup" minOccurs="0"/>
                <xsd:element ref="ns2:TPInstallLocation" minOccurs="0"/>
                <xsd:element ref="ns2:InternalTagsTaxHTField0" minOccurs="0"/>
                <xsd:element ref="ns2:IntlLangReview" minOccurs="0"/>
                <xsd:element ref="ns2:IntlLangReviewer" minOccurs="0"/>
                <xsd:element ref="ns2:MarketSpecific" minOccurs="0"/>
                <xsd:element ref="ns2:LastCompleteVersionLookup" minOccurs="0"/>
                <xsd:element ref="ns2:LastHandOff" minOccurs="0"/>
                <xsd:element ref="ns2:LastModifiedDateTime" minOccurs="0"/>
                <xsd:element ref="ns2:LastPreviewErrorLookup" minOccurs="0"/>
                <xsd:element ref="ns2:LastPreviewResultLookup" minOccurs="0"/>
                <xsd:element ref="ns2:LastPreviewAttemptDateLookup" minOccurs="0"/>
                <xsd:element ref="ns2:LastPreviewedByLookup" minOccurs="0"/>
                <xsd:element ref="ns2:LastPreviewTimeLookup" minOccurs="0"/>
                <xsd:element ref="ns2:LastPreviewVersionLookup" minOccurs="0"/>
                <xsd:element ref="ns2:LastPublishErrorLookup" minOccurs="0"/>
                <xsd:element ref="ns2:LastPublishResultLookup" minOccurs="0"/>
                <xsd:element ref="ns2:LastPublishAttemptDateLookup" minOccurs="0"/>
                <xsd:element ref="ns2:LastPublishedByLookup" minOccurs="0"/>
                <xsd:element ref="ns2:LastPublishTimeLookup" minOccurs="0"/>
                <xsd:element ref="ns2:LastPublishVersionLookup" minOccurs="0"/>
                <xsd:element ref="ns2:TPLaunchHelpLinkType" minOccurs="0"/>
                <xsd:element ref="ns2:LegacyData" minOccurs="0"/>
                <xsd:element ref="ns2:TPLaunchHelpLink" minOccurs="0"/>
                <xsd:element ref="ns2:LocComments" minOccurs="0"/>
                <xsd:element ref="ns2:LocLastLocAttemptVersionLookup" minOccurs="0"/>
                <xsd:element ref="ns2:LocLastLocAttemptVersionTypeLookup" minOccurs="0"/>
                <xsd:element ref="ns2:LocManualTestRequired" minOccurs="0"/>
                <xsd:element ref="ns2:LocMarketGroupTiers2" minOccurs="0"/>
                <xsd:element ref="ns2:LocNewPublishedVersionLookup" minOccurs="0"/>
                <xsd:element ref="ns2:LocOverallHandbackStatusLookup" minOccurs="0"/>
                <xsd:element ref="ns2:LocOverallLocStatusLookup" minOccurs="0"/>
                <xsd:element ref="ns2:LocOverallPreviewStatusLookup" minOccurs="0"/>
                <xsd:element ref="ns2:LocOverallPublishStatusLookup" minOccurs="0"/>
                <xsd:element ref="ns2:IntlLocPriority" minOccurs="0"/>
                <xsd:element ref="ns2:LocProcessedForHandoffsLookup" minOccurs="0"/>
                <xsd:element ref="ns2:LocProcessedForMarketsLookup" minOccurs="0"/>
                <xsd:element ref="ns2:LocPublishedDependentAssetsLookup" minOccurs="0"/>
                <xsd:element ref="ns2:LocPublishedLinkedAssetsLookup" minOccurs="0"/>
                <xsd:element ref="ns2:LocRecommendedHandoff" minOccurs="0"/>
                <xsd:element ref="ns2:LocalizationTagsTaxHTField0" minOccurs="0"/>
                <xsd:element ref="ns2:MachineTranslated" minOccurs="0"/>
                <xsd:element ref="ns2:Manager" minOccurs="0"/>
                <xsd:element ref="ns2:Markets" minOccurs="0"/>
                <xsd:element ref="ns2:Milestone" minOccurs="0"/>
                <xsd:element ref="ns2:TPNamespace" minOccurs="0"/>
                <xsd:element ref="ns2:NumericId" minOccurs="0"/>
                <xsd:element ref="ns2:NumOfRatingsLookup" minOccurs="0"/>
                <xsd:element ref="ns2:OOCacheId" minOccurs="0"/>
                <xsd:element ref="ns2:OpenTemplate" minOccurs="0"/>
                <xsd:element ref="ns2:OriginAsset" minOccurs="0"/>
                <xsd:element ref="ns2:OriginalRelease" minOccurs="0"/>
                <xsd:element ref="ns2:OriginalSourceMarket" minOccurs="0"/>
                <xsd:element ref="ns2:OutputCachingOn" minOccurs="0"/>
                <xsd:element ref="ns2:ParentAssetId" minOccurs="0"/>
                <xsd:element ref="ns2:PlannedPubDate" minOccurs="0"/>
                <xsd:element ref="ns2:PolicheckWords" minOccurs="0"/>
                <xsd:element ref="ns2:BusinessGroup" minOccurs="0"/>
                <xsd:element ref="ns2:UAProjectedTotalWords" minOccurs="0"/>
                <xsd:element ref="ns2:Provider" minOccurs="0"/>
                <xsd:element ref="ns2:Providers" minOccurs="0"/>
                <xsd:element ref="ns2:PublishStatusLookup" minOccurs="0"/>
                <xsd:element ref="ns2:PublishTargets" minOccurs="0"/>
                <xsd:element ref="ns2:RecommendationsModifier" minOccurs="0"/>
                <xsd:element ref="ns2:ArtSampleDocs" minOccurs="0"/>
                <xsd:element ref="ns2:ScenarioTagsTaxHTField0" minOccurs="0"/>
                <xsd:element ref="ns2:ShowIn" minOccurs="0"/>
                <xsd:element ref="ns2:SourceTitle" minOccurs="0"/>
                <xsd:element ref="ns2:CSXSubmissionDate" minOccurs="0"/>
                <xsd:element ref="ns2:SubmitterId" minOccurs="0"/>
                <xsd:element ref="ns2:TaxCatchAll" minOccurs="0"/>
                <xsd:element ref="ns2:TaxCatchAllLabel" minOccurs="0"/>
                <xsd:element ref="ns2:TemplateStatus" minOccurs="0"/>
                <xsd:element ref="ns2:TemplateTemplateType" minOccurs="0"/>
                <xsd:element ref="ns2:ThumbnailAssetId" minOccurs="0"/>
                <xsd:element ref="ns2:TimesCloned" minOccurs="0"/>
                <xsd:element ref="ns2:TrustLevel" minOccurs="0"/>
                <xsd:element ref="ns2:UALocComments" minOccurs="0"/>
                <xsd:element ref="ns2:UALocRecommendation" minOccurs="0"/>
                <xsd:element ref="ns2:UANotes" minOccurs="0"/>
                <xsd:element ref="ns2:TPAppVersion" minOccurs="0"/>
                <xsd:element ref="ns2:VoteCount"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873beb7-5857-4685-be1f-d57550cc96cc" elementFormDefault="qualified">
    <xsd:import namespace="http://schemas.microsoft.com/office/2006/documentManagement/types"/>
    <xsd:import namespace="http://schemas.microsoft.com/office/infopath/2007/PartnerControls"/>
    <xsd:element name="AcquiredFrom" ma:index="1" nillable="true" ma:displayName="Acquired From" ma:default="Internal MS" ma:internalName="AcquiredFrom" ma:readOnly="false">
      <xsd:simpleType>
        <xsd:restriction base="dms:Choice">
          <xsd:enumeration value="Internal MS"/>
          <xsd:enumeration value="Community"/>
          <xsd:enumeration value="MVP"/>
          <xsd:enumeration value="Publisher"/>
          <xsd:enumeration value="Partner"/>
          <xsd:enumeration value="None"/>
        </xsd:restriction>
      </xsd:simpleType>
    </xsd:element>
    <xsd:element name="UACurrentWords" ma:index="2" nillable="true" ma:displayName="Actual Word Count" ma:default="" ma:internalName="UACurrentWords" ma:readOnly="false">
      <xsd:simpleType>
        <xsd:restriction base="dms:Unknown"/>
      </xsd:simpleType>
    </xsd:element>
    <xsd:element name="TPApplication" ma:index="3" nillable="true" ma:displayName="Application to Open Template With" ma:default="" ma:internalName="TPApplication">
      <xsd:simpleType>
        <xsd:restriction base="dms:Text"/>
      </xsd:simpleType>
    </xsd:element>
    <xsd:element name="ApprovalLog" ma:index="4" nillable="true" ma:displayName="Approval Log" ma:default="" ma:hidden="true" ma:internalName="ApprovalLog" ma:readOnly="false">
      <xsd:simpleType>
        <xsd:restriction base="dms:Note"/>
      </xsd:simpleType>
    </xsd:element>
    <xsd:element name="ApprovalStatus" ma:index="5" nillable="true" ma:displayName="Approval Status" ma:default="InProgress" ma:internalName="ApprovalStatus" ma:readOnly="false">
      <xsd:simpleType>
        <xsd:restriction base="dms:Choice">
          <xsd:enumeration value="InProgress"/>
          <xsd:enumeration value="Rejected"/>
          <xsd:enumeration value="Questionable"/>
          <xsd:enumeration value="ApprovedAutomatic"/>
          <xsd:enumeration value="ApprovedManual"/>
          <xsd:enumeration value="On Hold"/>
          <xsd:enumeration value="Needs Review"/>
          <xsd:enumeration value="A Violation"/>
          <xsd:enumeration value="Unpublished Violation"/>
        </xsd:restriction>
      </xsd:simpleType>
    </xsd:element>
    <xsd:element name="AssetStart" ma:index="6" nillable="true" ma:displayName="Asset Begin Date" ma:default="[Today]" ma:internalName="AssetStart" ma:readOnly="false">
      <xsd:simpleType>
        <xsd:restriction base="dms:DateTime"/>
      </xsd:simpleType>
    </xsd:element>
    <xsd:element name="AssetExpire" ma:index="7" nillable="true" ma:displayName="Asset End Date" ma:default="2029-01-01T08:00:00Z" ma:format="DateTime" ma:internalName="AssetExpire" ma:readOnly="false">
      <xsd:simpleType>
        <xsd:restriction base="dms:DateTime"/>
      </xsd:simpleType>
    </xsd:element>
    <xsd:element name="AssetId" ma:index="8" nillable="true" ma:displayName="Asset ID" ma:default="" ma:indexed="true" ma:internalName="AssetId" ma:readOnly="false">
      <xsd:simpleType>
        <xsd:restriction base="dms:Text">
          <xsd:maxLength value="255"/>
        </xsd:restriction>
      </xsd:simpleType>
    </xsd:element>
    <xsd:element name="IsSearchable" ma:index="9" nillable="true" ma:displayName="Asset Searchable?" ma:default="true" ma:internalName="IsSearchable" ma:readOnly="false">
      <xsd:simpleType>
        <xsd:restriction base="dms:Boolean"/>
      </xsd:simpleType>
    </xsd:element>
    <xsd:element name="AssetType" ma:index="10" nillable="true" ma:displayName="Asset Type" ma:default="" ma:internalName="AssetType" ma:readOnly="false">
      <xsd:simpleType>
        <xsd:restriction base="dms:Unknown"/>
      </xsd:simpleType>
    </xsd:element>
    <xsd:element name="APAuthor" ma:index="11" nillable="true" ma:displayName="Author" ma:default="" ma:list="UserInfo" ma:internalName="APAuthor" ma:readOnly="false">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AverageRating" ma:index="12" nillable="true" ma:displayName="Average Rating" ma:internalName="AverageRating" ma:readOnly="false">
      <xsd:simpleType>
        <xsd:restriction base="dms:Text"/>
      </xsd:simpleType>
    </xsd:element>
    <xsd:element name="BlockPublish" ma:index="13" nillable="true" ma:displayName="Block from Publishing?" ma:default="" ma:internalName="BlockPublish" ma:readOnly="false">
      <xsd:simpleType>
        <xsd:restriction base="dms:Boolean"/>
      </xsd:simpleType>
    </xsd:element>
    <xsd:element name="BugNumber" ma:index="14" nillable="true" ma:displayName="Bug Number" ma:default="" ma:internalName="BugNumber" ma:readOnly="false">
      <xsd:simpleType>
        <xsd:restriction base="dms:Text"/>
      </xsd:simpleType>
    </xsd:element>
    <xsd:element name="CampaignTagsTaxHTField0" ma:index="16" nillable="true" ma:taxonomy="true" ma:internalName="CampaignTagsTaxHTField0" ma:taxonomyFieldName="CampaignTags" ma:displayName="Campaigns" ma:readOnly="false" ma:default="" ma:fieldId="{1df42cc3-2301-4f11-a52a-6ead923c29ed}" ma:taxonomyMulti="true" ma:sspId="8f79753a-75d3-41f5-8ca3-40b843941b4f" ma:termSetId="ca0e50d4-faa1-44ce-961e-bb1441c60e66" ma:anchorId="00000000-0000-0000-0000-000000000000" ma:open="false" ma:isKeyword="false">
      <xsd:complexType>
        <xsd:sequence>
          <xsd:element ref="pc:Terms" minOccurs="0" maxOccurs="1"/>
        </xsd:sequence>
      </xsd:complexType>
    </xsd:element>
    <xsd:element name="TPClientViewer" ma:index="17" nillable="true" ma:displayName="Client Viewer" ma:default="" ma:internalName="TPClientViewer">
      <xsd:simpleType>
        <xsd:restriction base="dms:Text"/>
      </xsd:simpleType>
    </xsd:element>
    <xsd:element name="ClipArtFilename" ma:index="18" nillable="true" ma:displayName="Clip Art Name" ma:default="" ma:internalName="ClipArtFilename" ma:readOnly="false">
      <xsd:simpleType>
        <xsd:restriction base="dms:Text"/>
      </xsd:simpleType>
    </xsd:element>
    <xsd:element name="TPCommandLine" ma:index="19" nillable="true" ma:displayName="Command Line" ma:default="" ma:internalName="TPCommandLine">
      <xsd:simpleType>
        <xsd:restriction base="dms:Text"/>
      </xsd:simpleType>
    </xsd:element>
    <xsd:element name="TPComponent" ma:index="20" nillable="true" ma:displayName="Component" ma:default="" ma:internalName="TPComponent">
      <xsd:simpleType>
        <xsd:restriction base="dms:Text"/>
      </xsd:simpleType>
    </xsd:element>
    <xsd:element name="ContentItem" ma:index="21" nillable="true" ma:displayName="Content Item" ma:default="" ma:hidden="true" ma:internalName="ContentItem" ma:readOnly="false">
      <xsd:simpleType>
        <xsd:restriction base="dms:Unknown"/>
      </xsd:simpleType>
    </xsd:element>
    <xsd:element name="CrawlForDependencies" ma:index="23" nillable="true" ma:displayName="Crawl for Dependencies?" ma:default="true" ma:internalName="CrawlForDependencies" ma:readOnly="false">
      <xsd:simpleType>
        <xsd:restriction base="dms:Boolean"/>
      </xsd:simpleType>
    </xsd:element>
    <xsd:element name="CSXHash" ma:index="26" nillable="true" ma:displayName="CSX Hash" ma:default="" ma:indexed="true" ma:internalName="CSXHash" ma:readOnly="false">
      <xsd:simpleType>
        <xsd:restriction base="dms:Text"/>
      </xsd:simpleType>
    </xsd:element>
    <xsd:element name="CSXSubmissionMarket" ma:index="27" nillable="true" ma:displayName="CSX Submission Market" ma:default="" ma:list="{2FBD1B11-2ACE-4FDC-B5A3-635D4ADF6F1B}" ma:internalName="CSXSubmissionMarket" ma:readOnly="false" ma:showField="MarketName" ma:web="4873beb7-5857-4685-be1f-d57550cc96cc">
      <xsd:simpleType>
        <xsd:restriction base="dms:Lookup"/>
      </xsd:simpleType>
    </xsd:element>
    <xsd:element name="CSXUpdate" ma:index="28" nillable="true" ma:displayName="CSX Updated?" ma:default="false" ma:internalName="CSXUpdate" ma:readOnly="false">
      <xsd:simpleType>
        <xsd:restriction base="dms:Boolean"/>
      </xsd:simpleType>
    </xsd:element>
    <xsd:element name="IntlLangReviewDate" ma:index="29" nillable="true" ma:displayName="Date to Complete Intl QA" ma:default="" ma:internalName="IntlLangReviewDate" ma:readOnly="false">
      <xsd:simpleType>
        <xsd:restriction base="dms:DateTime"/>
      </xsd:simpleType>
    </xsd:element>
    <xsd:element name="IsDeleted" ma:index="30" nillable="true" ma:displayName="Deleted?" ma:default="" ma:internalName="IsDeleted" ma:readOnly="false">
      <xsd:simpleType>
        <xsd:restriction base="dms:Boolean"/>
      </xsd:simpleType>
    </xsd:element>
    <xsd:element name="APDescription" ma:index="31" nillable="true" ma:displayName="Description" ma:default="" ma:internalName="APDescription" ma:readOnly="false">
      <xsd:simpleType>
        <xsd:restriction base="dms:Note"/>
      </xsd:simpleType>
    </xsd:element>
    <xsd:element name="DirectSourceMarket" ma:index="32" nillable="true" ma:displayName="Direct Source Market Group" ma:default="" ma:internalName="DirectSourceMarket" ma:readOnly="false">
      <xsd:simpleType>
        <xsd:restriction base="dms:Text"/>
      </xsd:simpleType>
    </xsd:element>
    <xsd:element name="Downloads" ma:index="33" nillable="true" ma:displayName="Downloads" ma:default="0" ma:hidden="true" ma:internalName="Downloads" ma:readOnly="false">
      <xsd:simpleType>
        <xsd:restriction base="dms:Unknown"/>
      </xsd:simpleType>
    </xsd:element>
    <xsd:element name="DSATActionTaken" ma:index="34" nillable="true" ma:displayName="DSAT Action Taken" ma:default="" ma:internalName="DSATActionTaken" ma:readOnly="false">
      <xsd:simpleType>
        <xsd:restriction base="dms:Choice">
          <xsd:enumeration value="Best Bets"/>
          <xsd:enumeration value="Expire"/>
          <xsd:enumeration value="Hide"/>
          <xsd:enumeration value="None"/>
        </xsd:restriction>
      </xsd:simpleType>
    </xsd:element>
    <xsd:element name="APEditor" ma:index="35" nillable="true" ma:displayName="Editor" ma:default="" ma:list="UserInfo" ma:internalName="APEditor" ma:readOnly="false">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EditorialStatus" ma:index="36" nillable="true" ma:displayName="Editorial Status" ma:default="" ma:internalName="EditorialStatus" ma:readOnly="false">
      <xsd:simpleType>
        <xsd:restriction base="dms:Unknown"/>
      </xsd:simpleType>
    </xsd:element>
    <xsd:element name="EditorialTags" ma:index="37" nillable="true" ma:displayName="Editorial Tags" ma:default="" ma:internalName="EditorialTags">
      <xsd:simpleType>
        <xsd:restriction base="dms:Unknown"/>
      </xsd:simpleType>
    </xsd:element>
    <xsd:element name="TPExecutable" ma:index="38" nillable="true" ma:displayName="Executable" ma:default="" ma:internalName="TPExecutable">
      <xsd:simpleType>
        <xsd:restriction base="dms:Text"/>
      </xsd:simpleType>
    </xsd:element>
    <xsd:element name="FeatureTagsTaxHTField0" ma:index="40" nillable="true" ma:taxonomy="true" ma:internalName="FeatureTagsTaxHTField0" ma:taxonomyFieldName="FeatureTags" ma:displayName="Features" ma:readOnly="false" ma:default="" ma:fieldId="{7fc0d542-15c6-4882-a8e3-13bca44403fb}" ma:taxonomyMulti="true" ma:sspId="8f79753a-75d3-41f5-8ca3-40b843941b4f" ma:termSetId="f1ab6845-967d-4854-a0ba-4ec07f0f8113" ma:anchorId="00000000-0000-0000-0000-000000000000" ma:open="false" ma:isKeyword="false">
      <xsd:complexType>
        <xsd:sequence>
          <xsd:element ref="pc:Terms" minOccurs="0" maxOccurs="1"/>
        </xsd:sequence>
      </xsd:complexType>
    </xsd:element>
    <xsd:element name="TPFriendlyName" ma:index="41" nillable="true" ma:displayName="Friendly Name" ma:default="" ma:internalName="TPFriendlyName">
      <xsd:simpleType>
        <xsd:restriction base="dms:Text"/>
      </xsd:simpleType>
    </xsd:element>
    <xsd:element name="FriendlyTitle" ma:index="42" nillable="true" ma:displayName="Friendly Title" ma:default="" ma:description="Shorter title to be used when displaying search results" ma:internalName="FriendlyTitle" ma:readOnly="false">
      <xsd:simpleType>
        <xsd:restriction base="dms:Text"/>
      </xsd:simpleType>
    </xsd:element>
    <xsd:element name="PrimaryImageGen" ma:index="43" nillable="true" ma:displayName="Generate Images?" ma:default="true" ma:internalName="PrimaryImageGen">
      <xsd:simpleType>
        <xsd:restriction base="dms:Boolean"/>
      </xsd:simpleType>
    </xsd:element>
    <xsd:element name="HandoffToMSDN" ma:index="44" nillable="true" ma:displayName="Handoff To MSDN Date" ma:default="" ma:internalName="HandoffToMSDN" ma:readOnly="false">
      <xsd:simpleType>
        <xsd:restriction base="dms:DateTime"/>
      </xsd:simpleType>
    </xsd:element>
    <xsd:element name="InProjectListLookup" ma:index="45" nillable="true" ma:displayName="InProjectListLookup" ma:list="{9E343742-310B-4684-A24C-1D137CB4B230}" ma:internalName="InProjectListLookup" ma:readOnly="true" ma:showField="InProjectList"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TPInstallLocation" ma:index="46" nillable="true" ma:displayName="Install Location" ma:default="" ma:internalName="TPInstallLocation">
      <xsd:simpleType>
        <xsd:restriction base="dms:Text"/>
      </xsd:simpleType>
    </xsd:element>
    <xsd:element name="InternalTagsTaxHTField0" ma:index="48" nillable="true" ma:taxonomy="true" ma:internalName="InternalTagsTaxHTField0" ma:taxonomyFieldName="InternalTags" ma:displayName="Internal Tags" ma:readOnly="false" ma:default="" ma:fieldId="{1490b8a4-2706-41ec-b5e3-73176dccf34e}" ma:taxonomyMulti="true" ma:sspId="8f79753a-75d3-41f5-8ca3-40b843941b4f" ma:termSetId="82b6639e-f7fc-4c18-ad2d-003a6e707765" ma:anchorId="00000000-0000-0000-0000-000000000000" ma:open="false" ma:isKeyword="false">
      <xsd:complexType>
        <xsd:sequence>
          <xsd:element ref="pc:Terms" minOccurs="0" maxOccurs="1"/>
        </xsd:sequence>
      </xsd:complexType>
    </xsd:element>
    <xsd:element name="IntlLangReview" ma:index="49" nillable="true" ma:displayName="Intl Lang QA Review Required?" ma:default="" ma:internalName="IntlLangReview" ma:readOnly="false">
      <xsd:simpleType>
        <xsd:restriction base="dms:Boolean"/>
      </xsd:simpleType>
    </xsd:element>
    <xsd:element name="IntlLangReviewer" ma:index="50" nillable="true" ma:displayName="Intl Lang QA Reviewer" ma:default="" ma:internalName="IntlLangReviewer" ma:readOnly="false">
      <xsd:simpleType>
        <xsd:restriction base="dms:Text"/>
      </xsd:simpleType>
    </xsd:element>
    <xsd:element name="MarketSpecific" ma:index="51" nillable="true" ma:displayName="Is Market Specific?" ma:default="" ma:internalName="MarketSpecific" ma:readOnly="false">
      <xsd:simpleType>
        <xsd:restriction base="dms:Boolean"/>
      </xsd:simpleType>
    </xsd:element>
    <xsd:element name="LastCompleteVersionLookup" ma:index="52" nillable="true" ma:displayName="Last Complete Version Lookup" ma:default="" ma:list="{9E343742-310B-4684-A24C-1D137CB4B230}" ma:internalName="LastCompleteVersionLookup" ma:readOnly="true" ma:showField="LastCompleteVersion"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HandOff" ma:index="53" nillable="true" ma:displayName="Last Hand-off" ma:default="" ma:internalName="LastHandOff" ma:readOnly="false">
      <xsd:simpleType>
        <xsd:restriction base="dms:DateTime"/>
      </xsd:simpleType>
    </xsd:element>
    <xsd:element name="LastModifiedDateTime" ma:index="54" nillable="true" ma:displayName="Last Modified Date" ma:default="" ma:internalName="LastModifiedDateTime" ma:readOnly="false">
      <xsd:simpleType>
        <xsd:restriction base="dms:DateTime"/>
      </xsd:simpleType>
    </xsd:element>
    <xsd:element name="LastPreviewErrorLookup" ma:index="55" nillable="true" ma:displayName="Last Preview Attempt Error" ma:default="" ma:list="{9E343742-310B-4684-A24C-1D137CB4B230}" ma:internalName="LastPreviewErrorLookup" ma:readOnly="true" ma:showField="LastPreviewError"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reviewResultLookup" ma:index="56" nillable="true" ma:displayName="Last Preview Attempt Result" ma:default="" ma:list="{9E343742-310B-4684-A24C-1D137CB4B230}" ma:internalName="LastPreviewResultLookup" ma:readOnly="true" ma:showField="LastPreviewResult"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reviewAttemptDateLookup" ma:index="57" nillable="true" ma:displayName="Last Preview Attempted On" ma:default="" ma:list="{9E343742-310B-4684-A24C-1D137CB4B230}" ma:internalName="LastPreviewAttemptDateLookup" ma:readOnly="true" ma:showField="LastPreviewAttemptDate"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reviewedByLookup" ma:index="58" nillable="true" ma:displayName="Last Previewed By" ma:default="" ma:list="{9E343742-310B-4684-A24C-1D137CB4B230}" ma:internalName="LastPreviewedByLookup" ma:readOnly="true" ma:showField="LastPreviewedBy"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reviewTimeLookup" ma:index="59" nillable="true" ma:displayName="Last Previewed Date" ma:default="" ma:list="{9E343742-310B-4684-A24C-1D137CB4B230}" ma:internalName="LastPreviewTimeLookup" ma:readOnly="true" ma:showField="LastPreviewTime"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reviewVersionLookup" ma:index="60" nillable="true" ma:displayName="Last Previewed Version" ma:default="" ma:list="{9E343742-310B-4684-A24C-1D137CB4B230}" ma:internalName="LastPreviewVersionLookup" ma:readOnly="true" ma:showField="LastPreviewVersion"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ublishErrorLookup" ma:index="61" nillable="true" ma:displayName="Last Publish Attempt Error" ma:default="" ma:list="{9E343742-310B-4684-A24C-1D137CB4B230}" ma:internalName="LastPublishErrorLookup" ma:readOnly="true" ma:showField="LastPublishError"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ublishResultLookup" ma:index="62" nillable="true" ma:displayName="Last Publish Attempt Result" ma:default="" ma:list="{9E343742-310B-4684-A24C-1D137CB4B230}" ma:internalName="LastPublishResultLookup" ma:readOnly="true" ma:showField="LastPublishResult"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ublishAttemptDateLookup" ma:index="63" nillable="true" ma:displayName="Last Publish Attempted On" ma:default="" ma:list="{9E343742-310B-4684-A24C-1D137CB4B230}" ma:internalName="LastPublishAttemptDateLookup" ma:readOnly="true" ma:showField="LastPublishAttemptDate"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ublishedByLookup" ma:index="64" nillable="true" ma:displayName="Last Published By" ma:default="" ma:list="{9E343742-310B-4684-A24C-1D137CB4B230}" ma:internalName="LastPublishedByLookup" ma:readOnly="true" ma:showField="LastPublishedBy"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ublishTimeLookup" ma:index="65" nillable="true" ma:displayName="Last Published Date" ma:default="" ma:list="{9E343742-310B-4684-A24C-1D137CB4B230}" ma:internalName="LastPublishTimeLookup" ma:readOnly="true" ma:showField="LastPublishTime"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ublishVersionLookup" ma:index="66" nillable="true" ma:displayName="Last Published Version" ma:default="" ma:list="{9E343742-310B-4684-A24C-1D137CB4B230}" ma:internalName="LastPublishVersionLookup" ma:readOnly="true" ma:showField="LastPublishVersion"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TPLaunchHelpLinkType" ma:index="67" nillable="true" ma:displayName="Launch Help Link Type" ma:default="Template" ma:internalName="TPLaunchHelpLinkType">
      <xsd:simpleType>
        <xsd:restriction base="dms:Choice">
          <xsd:enumeration value="Template"/>
          <xsd:enumeration value="Training"/>
          <xsd:enumeration value="URL"/>
          <xsd:enumeration value="None"/>
        </xsd:restriction>
      </xsd:simpleType>
    </xsd:element>
    <xsd:element name="LegacyData" ma:index="68" nillable="true" ma:displayName="Legacy Data" ma:default="" ma:internalName="LegacyData" ma:readOnly="false">
      <xsd:simpleType>
        <xsd:restriction base="dms:Note"/>
      </xsd:simpleType>
    </xsd:element>
    <xsd:element name="TPLaunchHelpLink" ma:index="69" nillable="true" ma:displayName="Link to Launch Help Topic" ma:default="" ma:internalName="TPLaunchHelpLink">
      <xsd:simpleType>
        <xsd:restriction base="dms:Text"/>
      </xsd:simpleType>
    </xsd:element>
    <xsd:element name="LocComments" ma:index="70" nillable="true" ma:displayName="Loc Approval Comments" ma:default="" ma:internalName="LocComments" ma:readOnly="false">
      <xsd:simpleType>
        <xsd:restriction base="dms:Note"/>
      </xsd:simpleType>
    </xsd:element>
    <xsd:element name="LocLastLocAttemptVersionLookup" ma:index="71" nillable="true" ma:displayName="Loc Last Loc Attempt Version" ma:default="" ma:list="{7DD1DCEC-E449-43D3-891F-7DC62F62AD21}" ma:internalName="LocLastLocAttemptVersionLookup" ma:readOnly="false" ma:showField="LastLocAttemptVersion" ma:web="4873beb7-5857-4685-be1f-d57550cc96cc">
      <xsd:simpleType>
        <xsd:restriction base="dms:Lookup"/>
      </xsd:simpleType>
    </xsd:element>
    <xsd:element name="LocLastLocAttemptVersionTypeLookup" ma:index="72" nillable="true" ma:displayName="Loc Last Loc Attempt Version Type" ma:default="" ma:list="{7DD1DCEC-E449-43D3-891F-7DC62F62AD21}" ma:internalName="LocLastLocAttemptVersionTypeLookup" ma:readOnly="true" ma:showField="LastLocAttemptVersionType" ma:web="4873beb7-5857-4685-be1f-d57550cc96cc">
      <xsd:simpleType>
        <xsd:restriction base="dms:Lookup"/>
      </xsd:simpleType>
    </xsd:element>
    <xsd:element name="LocManualTestRequired" ma:index="73" nillable="true" ma:displayName="Loc Manual Test Required" ma:default="" ma:internalName="LocManualTestRequired" ma:readOnly="false">
      <xsd:simpleType>
        <xsd:restriction base="dms:Boolean"/>
      </xsd:simpleType>
    </xsd:element>
    <xsd:element name="LocMarketGroupTiers2" ma:index="74" nillable="true" ma:displayName="Loc Market Group Tiers" ma:internalName="LocMarketGroupTiers2" ma:readOnly="false">
      <xsd:simpleType>
        <xsd:restriction base="dms:Unknown"/>
      </xsd:simpleType>
    </xsd:element>
    <xsd:element name="LocNewPublishedVersionLookup" ma:index="75" nillable="true" ma:displayName="Loc New Published Version Lookup" ma:default="" ma:list="{7DD1DCEC-E449-43D3-891F-7DC62F62AD21}" ma:internalName="LocNewPublishedVersionLookup" ma:readOnly="true" ma:showField="NewPublishedVersion" ma:web="4873beb7-5857-4685-be1f-d57550cc96cc">
      <xsd:simpleType>
        <xsd:restriction base="dms:Lookup"/>
      </xsd:simpleType>
    </xsd:element>
    <xsd:element name="LocOverallHandbackStatusLookup" ma:index="76" nillable="true" ma:displayName="Loc Overall Handback Status" ma:default="" ma:list="{7DD1DCEC-E449-43D3-891F-7DC62F62AD21}" ma:internalName="LocOverallHandbackStatusLookup" ma:readOnly="true" ma:showField="OverallHandbackStatus" ma:web="4873beb7-5857-4685-be1f-d57550cc96cc">
      <xsd:simpleType>
        <xsd:restriction base="dms:Lookup"/>
      </xsd:simpleType>
    </xsd:element>
    <xsd:element name="LocOverallLocStatusLookup" ma:index="77" nillable="true" ma:displayName="Loc Overall Localize Status" ma:default="" ma:list="{7DD1DCEC-E449-43D3-891F-7DC62F62AD21}" ma:internalName="LocOverallLocStatusLookup" ma:readOnly="true" ma:showField="OverallLocStatus" ma:web="4873beb7-5857-4685-be1f-d57550cc96cc">
      <xsd:simpleType>
        <xsd:restriction base="dms:Lookup"/>
      </xsd:simpleType>
    </xsd:element>
    <xsd:element name="LocOverallPreviewStatusLookup" ma:index="78" nillable="true" ma:displayName="Loc Overall Preview Status" ma:default="" ma:list="{7DD1DCEC-E449-43D3-891F-7DC62F62AD21}" ma:internalName="LocOverallPreviewStatusLookup" ma:readOnly="true" ma:showField="OverallPreviewStatus" ma:web="4873beb7-5857-4685-be1f-d57550cc96cc">
      <xsd:simpleType>
        <xsd:restriction base="dms:Lookup"/>
      </xsd:simpleType>
    </xsd:element>
    <xsd:element name="LocOverallPublishStatusLookup" ma:index="79" nillable="true" ma:displayName="Loc Overall Publish Status" ma:default="" ma:list="{7DD1DCEC-E449-43D3-891F-7DC62F62AD21}" ma:internalName="LocOverallPublishStatusLookup" ma:readOnly="true" ma:showField="OverallPublishStatus" ma:web="4873beb7-5857-4685-be1f-d57550cc96cc">
      <xsd:simpleType>
        <xsd:restriction base="dms:Lookup"/>
      </xsd:simpleType>
    </xsd:element>
    <xsd:element name="IntlLocPriority" ma:index="80" nillable="true" ma:displayName="Loc Priority" ma:default="" ma:internalName="IntlLocPriority" ma:readOnly="false">
      <xsd:simpleType>
        <xsd:restriction base="dms:Unknown"/>
      </xsd:simpleType>
    </xsd:element>
    <xsd:element name="LocProcessedForHandoffsLookup" ma:index="81" nillable="true" ma:displayName="Loc Processed For Handoffs" ma:default="" ma:list="{7DD1DCEC-E449-43D3-891F-7DC62F62AD21}" ma:internalName="LocProcessedForHandoffsLookup" ma:readOnly="true" ma:showField="ProcessedForHandoffs" ma:web="4873beb7-5857-4685-be1f-d57550cc96cc">
      <xsd:simpleType>
        <xsd:restriction base="dms:Lookup"/>
      </xsd:simpleType>
    </xsd:element>
    <xsd:element name="LocProcessedForMarketsLookup" ma:index="82" nillable="true" ma:displayName="Loc Processed For Markets" ma:default="" ma:list="{7DD1DCEC-E449-43D3-891F-7DC62F62AD21}" ma:internalName="LocProcessedForMarketsLookup" ma:readOnly="true" ma:showField="ProcessedForMarkets" ma:web="4873beb7-5857-4685-be1f-d57550cc96cc">
      <xsd:simpleType>
        <xsd:restriction base="dms:Lookup"/>
      </xsd:simpleType>
    </xsd:element>
    <xsd:element name="LocPublishedDependentAssetsLookup" ma:index="83" nillable="true" ma:displayName="Loc Published Dependent Assets" ma:default="" ma:list="{7DD1DCEC-E449-43D3-891F-7DC62F62AD21}" ma:internalName="LocPublishedDependentAssetsLookup" ma:readOnly="true" ma:showField="PublishedDependentAssets" ma:web="4873beb7-5857-4685-be1f-d57550cc96cc">
      <xsd:simpleType>
        <xsd:restriction base="dms:Lookup"/>
      </xsd:simpleType>
    </xsd:element>
    <xsd:element name="LocPublishedLinkedAssetsLookup" ma:index="84" nillable="true" ma:displayName="Loc Published Linked Assets" ma:default="" ma:list="{7DD1DCEC-E449-43D3-891F-7DC62F62AD21}" ma:internalName="LocPublishedLinkedAssetsLookup" ma:readOnly="true" ma:showField="PublishedLinkedAssets" ma:web="4873beb7-5857-4685-be1f-d57550cc96cc">
      <xsd:simpleType>
        <xsd:restriction base="dms:Lookup"/>
      </xsd:simpleType>
    </xsd:element>
    <xsd:element name="LocRecommendedHandoff" ma:index="85" nillable="true" ma:displayName="Loc Recommended Handoff" ma:default="" ma:indexed="true" ma:internalName="LocRecommendedHandoff" ma:readOnly="false">
      <xsd:simpleType>
        <xsd:restriction base="dms:Text"/>
      </xsd:simpleType>
    </xsd:element>
    <xsd:element name="LocalizationTagsTaxHTField0" ma:index="87" nillable="true" ma:taxonomy="true" ma:internalName="LocalizationTagsTaxHTField0" ma:taxonomyFieldName="LocalizationTags" ma:displayName="Localization Tags" ma:readOnly="false" ma:default="" ma:fieldId="{00f02cb3-2c7c-424a-9c61-10e9b6878429}" ma:taxonomyMulti="true" ma:sspId="8f79753a-75d3-41f5-8ca3-40b843941b4f" ma:termSetId="5b7703a5-8e8b-4b58-8b31-1cea35331da3" ma:anchorId="00000000-0000-0000-0000-000000000000" ma:open="false" ma:isKeyword="false">
      <xsd:complexType>
        <xsd:sequence>
          <xsd:element ref="pc:Terms" minOccurs="0" maxOccurs="1"/>
        </xsd:sequence>
      </xsd:complexType>
    </xsd:element>
    <xsd:element name="MachineTranslated" ma:index="88" nillable="true" ma:displayName="Machine Translated" ma:default="" ma:internalName="MachineTranslated" ma:readOnly="false">
      <xsd:simpleType>
        <xsd:restriction base="dms:Boolean"/>
      </xsd:simpleType>
    </xsd:element>
    <xsd:element name="Manager" ma:index="89" nillable="true" ma:displayName="Manager" ma:hidden="true" ma:internalName="Manager" ma:readOnly="false">
      <xsd:simpleType>
        <xsd:restriction base="dms:Text"/>
      </xsd:simpleType>
    </xsd:element>
    <xsd:element name="Markets" ma:index="90" nillable="true" ma:displayName="Markets" ma:default="" ma:description="Leave blank to show in all markets" ma:list="{2FBD1B11-2ACE-4FDC-B5A3-635D4ADF6F1B}" ma:internalName="Markets" ma:readOnly="false" ma:showField="MarketName"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Milestone" ma:index="91" nillable="true" ma:displayName="Milestone" ma:default="" ma:internalName="Milestone" ma:readOnly="false">
      <xsd:simpleType>
        <xsd:restriction base="dms:Unknown"/>
      </xsd:simpleType>
    </xsd:element>
    <xsd:element name="TPNamespace" ma:index="94" nillable="true" ma:displayName="Namespace" ma:default="" ma:internalName="TPNamespace">
      <xsd:simpleType>
        <xsd:restriction base="dms:Text"/>
      </xsd:simpleType>
    </xsd:element>
    <xsd:element name="NumericId" ma:index="95" nillable="true" ma:displayName="Numeric ID" ma:default="" ma:indexed="true" ma:internalName="NumericId" ma:readOnly="false">
      <xsd:simpleType>
        <xsd:restriction base="dms:Number"/>
      </xsd:simpleType>
    </xsd:element>
    <xsd:element name="NumOfRatingsLookup" ma:index="96" nillable="true" ma:displayName="NumOfRatings" ma:default="" ma:list="{9E343742-310B-4684-A24C-1D137CB4B230}" ma:internalName="NumOfRatingsLookup" ma:readOnly="true" ma:showField="NumOfRatings"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OOCacheId" ma:index="97" nillable="true" ma:displayName="OOCacheId" ma:internalName="OOCacheId" ma:readOnly="false">
      <xsd:simpleType>
        <xsd:restriction base="dms:Text"/>
      </xsd:simpleType>
    </xsd:element>
    <xsd:element name="OpenTemplate" ma:index="98" nillable="true" ma:displayName="Open Template" ma:default="true" ma:internalName="OpenTemplate">
      <xsd:simpleType>
        <xsd:restriction base="dms:Boolean"/>
      </xsd:simpleType>
    </xsd:element>
    <xsd:element name="OriginAsset" ma:index="99" nillable="true" ma:displayName="Origin Asset" ma:default="" ma:internalName="OriginAsset" ma:readOnly="false">
      <xsd:simpleType>
        <xsd:restriction base="dms:Text"/>
      </xsd:simpleType>
    </xsd:element>
    <xsd:element name="OriginalRelease" ma:index="100" nillable="true" ma:displayName="Original Release" ma:default="15" ma:internalName="OriginalRelease" ma:readOnly="false">
      <xsd:simpleType>
        <xsd:restriction base="dms:Choice">
          <xsd:enumeration value="14"/>
          <xsd:enumeration value="15"/>
          <xsd:enumeration value="16"/>
        </xsd:restriction>
      </xsd:simpleType>
    </xsd:element>
    <xsd:element name="OriginalSourceMarket" ma:index="101" nillable="true" ma:displayName="Original Source Market Group" ma:default="" ma:internalName="OriginalSourceMarket" ma:readOnly="false">
      <xsd:simpleType>
        <xsd:restriction base="dms:Text"/>
      </xsd:simpleType>
    </xsd:element>
    <xsd:element name="OutputCachingOn" ma:index="102" nillable="true" ma:displayName="Output Caching" ma:default="true" ma:hidden="true" ma:internalName="OutputCachingOn" ma:readOnly="false">
      <xsd:simpleType>
        <xsd:restriction base="dms:Boolean"/>
      </xsd:simpleType>
    </xsd:element>
    <xsd:element name="ParentAssetId" ma:index="103" nillable="true" ma:displayName="Parent Asset Id" ma:default="" ma:internalName="ParentAssetId" ma:readOnly="false">
      <xsd:simpleType>
        <xsd:restriction base="dms:Text"/>
      </xsd:simpleType>
    </xsd:element>
    <xsd:element name="PlannedPubDate" ma:index="104" nillable="true" ma:displayName="Planned Publish Date" ma:default="" ma:indexed="true" ma:internalName="PlannedPubDate" ma:readOnly="false">
      <xsd:simpleType>
        <xsd:restriction base="dms:DateTime"/>
      </xsd:simpleType>
    </xsd:element>
    <xsd:element name="PolicheckWords" ma:index="105" nillable="true" ma:displayName="Policheck Words" ma:default="" ma:internalName="PolicheckWords" ma:readOnly="false">
      <xsd:simpleType>
        <xsd:restriction base="dms:Text"/>
      </xsd:simpleType>
    </xsd:element>
    <xsd:element name="BusinessGroup" ma:index="106" nillable="true" ma:displayName="Product Division Owner" ma:default="" ma:internalName="BusinessGroup" ma:readOnly="false">
      <xsd:simpleType>
        <xsd:restriction base="dms:Unknown"/>
      </xsd:simpleType>
    </xsd:element>
    <xsd:element name="UAProjectedTotalWords" ma:index="107" nillable="true" ma:displayName="Projected Word Count" ma:default="" ma:internalName="UAProjectedTotalWords" ma:readOnly="false">
      <xsd:simpleType>
        <xsd:restriction base="dms:Unknown"/>
      </xsd:simpleType>
    </xsd:element>
    <xsd:element name="Provider" ma:index="108" nillable="true" ma:displayName="Provider" ma:default="" ma:internalName="Provider" ma:readOnly="false">
      <xsd:simpleType>
        <xsd:restriction base="dms:Unknown"/>
      </xsd:simpleType>
    </xsd:element>
    <xsd:element name="Providers" ma:index="109" nillable="true" ma:displayName="Providers" ma:default="" ma:internalName="Providers">
      <xsd:simpleType>
        <xsd:restriction base="dms:Unknown"/>
      </xsd:simpleType>
    </xsd:element>
    <xsd:element name="PublishStatusLookup" ma:index="110" nillable="true" ma:displayName="Publish Status" ma:default="" ma:list="{9E343742-310B-4684-A24C-1D137CB4B230}" ma:internalName="PublishStatusLookup" ma:readOnly="false" ma:showField="PublishStatus"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PublishTargets" ma:index="111" nillable="true" ma:displayName="Publish Target" ma:default="OfficeOnlineVNext" ma:internalName="PublishTargets" ma:readOnly="false">
      <xsd:simpleType>
        <xsd:restriction base="dms:Unknown"/>
      </xsd:simpleType>
    </xsd:element>
    <xsd:element name="RecommendationsModifier" ma:index="112" nillable="true" ma:displayName="Recommendations Modifier" ma:default="" ma:internalName="RecommendationsModifier" ma:readOnly="false">
      <xsd:simpleType>
        <xsd:restriction base="dms:Number"/>
      </xsd:simpleType>
    </xsd:element>
    <xsd:element name="ArtSampleDocs" ma:index="113" nillable="true" ma:displayName="Sample Docs" ma:default="" ma:hidden="true" ma:internalName="ArtSampleDocs" ma:readOnly="false">
      <xsd:simpleType>
        <xsd:restriction base="dms:Text"/>
      </xsd:simpleType>
    </xsd:element>
    <xsd:element name="ScenarioTagsTaxHTField0" ma:index="115" nillable="true" ma:taxonomy="true" ma:internalName="ScenarioTagsTaxHTField0" ma:taxonomyFieldName="ScenarioTags" ma:displayName="Scenarios" ma:readOnly="false" ma:default="" ma:fieldId="{93aef74d-6c78-4815-8310-51477dceeccc}" ma:taxonomyMulti="true" ma:sspId="8f79753a-75d3-41f5-8ca3-40b843941b4f" ma:termSetId="4b7d5f16-e2f2-4fc0-bab3-6e8b931e57d6" ma:anchorId="00000000-0000-0000-0000-000000000000" ma:open="false" ma:isKeyword="false">
      <xsd:complexType>
        <xsd:sequence>
          <xsd:element ref="pc:Terms" minOccurs="0" maxOccurs="1"/>
        </xsd:sequence>
      </xsd:complexType>
    </xsd:element>
    <xsd:element name="ShowIn" ma:index="117" nillable="true" ma:displayName="Show In" ma:default="Show everywhere" ma:internalName="ShowIn" ma:readOnly="false">
      <xsd:simpleType>
        <xsd:restriction base="dms:Choice">
          <xsd:enumeration value="Hide on web"/>
          <xsd:enumeration value="On Web no search"/>
          <xsd:enumeration value="Show everywhere"/>
          <xsd:enumeration value="Special use only"/>
        </xsd:restriction>
      </xsd:simpleType>
    </xsd:element>
    <xsd:element name="SourceTitle" ma:index="118" nillable="true" ma:displayName="Source Title" ma:default="" ma:indexed="true" ma:internalName="SourceTitle" ma:readOnly="false">
      <xsd:simpleType>
        <xsd:restriction base="dms:Text"/>
      </xsd:simpleType>
    </xsd:element>
    <xsd:element name="CSXSubmissionDate" ma:index="119" nillable="true" ma:displayName="Submission Date" ma:default="" ma:internalName="CSXSubmissionDate" ma:readOnly="false">
      <xsd:simpleType>
        <xsd:restriction base="dms:DateTime"/>
      </xsd:simpleType>
    </xsd:element>
    <xsd:element name="SubmitterId" ma:index="120" nillable="true" ma:displayName="Submitter ID" ma:default="" ma:internalName="SubmitterId" ma:readOnly="false">
      <xsd:simpleType>
        <xsd:restriction base="dms:Text"/>
      </xsd:simpleType>
    </xsd:element>
    <xsd:element name="TaxCatchAll" ma:index="121" nillable="true" ma:displayName="Taxonomy Catch All Column" ma:hidden="true" ma:list="{530f955b-6704-4601-bd83-f81d87f1e440}" ma:internalName="TaxCatchAll" ma:showField="CatchAllData"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TaxCatchAllLabel" ma:index="122" nillable="true" ma:displayName="Taxonomy Catch All Column1" ma:hidden="true" ma:list="{530f955b-6704-4601-bd83-f81d87f1e440}" ma:internalName="TaxCatchAllLabel" ma:readOnly="true" ma:showField="CatchAllDataLabel"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TemplateStatus" ma:index="123" nillable="true" ma:displayName="Template Status" ma:default="" ma:internalName="TemplateStatus">
      <xsd:simpleType>
        <xsd:restriction base="dms:Unknown"/>
      </xsd:simpleType>
    </xsd:element>
    <xsd:element name="TemplateTemplateType" ma:index="124" nillable="true" ma:displayName="Template Type" ma:default="" ma:internalName="TemplateTemplateType">
      <xsd:simpleType>
        <xsd:restriction base="dms:Unknown"/>
      </xsd:simpleType>
    </xsd:element>
    <xsd:element name="ThumbnailAssetId" ma:index="125" nillable="true" ma:displayName="Thumbnail Image Asset" ma:default="" ma:internalName="ThumbnailAssetId" ma:readOnly="false">
      <xsd:simpleType>
        <xsd:restriction base="dms:Text"/>
      </xsd:simpleType>
    </xsd:element>
    <xsd:element name="TimesCloned" ma:index="126" nillable="true" ma:displayName="Times Cloned" ma:default="" ma:internalName="TimesCloned" ma:readOnly="false">
      <xsd:simpleType>
        <xsd:restriction base="dms:Number"/>
      </xsd:simpleType>
    </xsd:element>
    <xsd:element name="TrustLevel" ma:index="128" nillable="true" ma:displayName="Trust Level" ma:default="1 Microsoft Managed Content" ma:internalName="TrustLevel" ma:readOnly="false">
      <xsd:simpleType>
        <xsd:restriction base="dms:Unknown"/>
      </xsd:simpleType>
    </xsd:element>
    <xsd:element name="UALocComments" ma:index="129" nillable="true" ma:displayName="UA Loc Comments" ma:default="" ma:internalName="UALocComments" ma:readOnly="false">
      <xsd:simpleType>
        <xsd:restriction base="dms:Note"/>
      </xsd:simpleType>
    </xsd:element>
    <xsd:element name="UALocRecommendation" ma:index="130" nillable="true" ma:displayName="UA Loc Recommendation" ma:default="Localize" ma:internalName="UALocRecommendation" ma:readOnly="false">
      <xsd:simpleType>
        <xsd:restriction base="dms:Choice">
          <xsd:enumeration value="Localize"/>
          <xsd:enumeration value="Never Localize"/>
          <xsd:enumeration value="Priority Localize"/>
        </xsd:restriction>
      </xsd:simpleType>
    </xsd:element>
    <xsd:element name="UANotes" ma:index="131" nillable="true" ma:displayName="UA Notes" ma:default="" ma:internalName="UANotes" ma:readOnly="false">
      <xsd:simpleType>
        <xsd:restriction base="dms:Note"/>
      </xsd:simpleType>
    </xsd:element>
    <xsd:element name="TPAppVersion" ma:index="132" nillable="true" ma:displayName="Version" ma:default="" ma:internalName="TPAppVersion">
      <xsd:simpleType>
        <xsd:restriction base="dms:Text"/>
      </xsd:simpleType>
    </xsd:element>
    <xsd:element name="VoteCount" ma:index="133" nillable="true" ma:displayName="Vote Count" ma:default="" ma:internalName="VoteCount" ma:readOnly="fals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22" ma:displayName="Content Type"/>
        <xsd:element ref="dc:title" minOccurs="0" maxOccurs="1" ma:index="127"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MarketSpecific xmlns="4873beb7-5857-4685-be1f-d57550cc96cc" xsi:nil="true"/>
    <ApprovalStatus xmlns="4873beb7-5857-4685-be1f-d57550cc96cc">InProgress</ApprovalStatus>
    <DirectSourceMarket xmlns="4873beb7-5857-4685-be1f-d57550cc96cc" xsi:nil="true"/>
    <PrimaryImageGen xmlns="4873beb7-5857-4685-be1f-d57550cc96cc">true</PrimaryImageGen>
    <ThumbnailAssetId xmlns="4873beb7-5857-4685-be1f-d57550cc96cc" xsi:nil="true"/>
    <NumericId xmlns="4873beb7-5857-4685-be1f-d57550cc96cc">-1</NumericId>
    <TPFriendlyName xmlns="4873beb7-5857-4685-be1f-d57550cc96cc">Business plan presentation</TPFriendlyName>
    <BusinessGroup xmlns="4873beb7-5857-4685-be1f-d57550cc96cc" xsi:nil="true"/>
    <APEditor xmlns="4873beb7-5857-4685-be1f-d57550cc96cc">
      <UserInfo>
        <DisplayName>REDMOND\v-luannv</DisplayName>
        <AccountId>92</AccountId>
        <AccountType/>
      </UserInfo>
    </APEditor>
    <SourceTitle xmlns="4873beb7-5857-4685-be1f-d57550cc96cc">Business plan presentation</SourceTitle>
    <OpenTemplate xmlns="4873beb7-5857-4685-be1f-d57550cc96cc">true</OpenTemplate>
    <UALocComments xmlns="4873beb7-5857-4685-be1f-d57550cc96cc" xsi:nil="true"/>
    <ParentAssetId xmlns="4873beb7-5857-4685-be1f-d57550cc96cc" xsi:nil="true"/>
    <IntlLangReviewDate xmlns="4873beb7-5857-4685-be1f-d57550cc96cc" xsi:nil="true"/>
    <PublishStatusLookup xmlns="4873beb7-5857-4685-be1f-d57550cc96cc">
      <Value>264190</Value>
      <Value>1282486</Value>
    </PublishStatusLookup>
    <MachineTranslated xmlns="4873beb7-5857-4685-be1f-d57550cc96cc">false</MachineTranslated>
    <OriginalSourceMarket xmlns="4873beb7-5857-4685-be1f-d57550cc96cc" xsi:nil="true"/>
    <TPInstallLocation xmlns="4873beb7-5857-4685-be1f-d57550cc96cc">{My Templates}</TPInstallLocation>
    <APDescription xmlns="4873beb7-5857-4685-be1f-d57550cc96cc" xsi:nil="true"/>
    <ContentItem xmlns="4873beb7-5857-4685-be1f-d57550cc96cc" xsi:nil="true"/>
    <ClipArtFilename xmlns="4873beb7-5857-4685-be1f-d57550cc96cc" xsi:nil="true"/>
    <APAuthor xmlns="4873beb7-5857-4685-be1f-d57550cc96cc">
      <UserInfo>
        <DisplayName>REDMOND\cynvey</DisplayName>
        <AccountId>191</AccountId>
        <AccountType/>
      </UserInfo>
    </APAuthor>
    <TPAppVersion xmlns="4873beb7-5857-4685-be1f-d57550cc96cc">11</TPAppVersion>
    <TPCommandLine xmlns="4873beb7-5857-4685-be1f-d57550cc96cc">{PP} /n {FilePath}</TPCommandLine>
    <PublishTargets xmlns="4873beb7-5857-4685-be1f-d57550cc96cc">OfficeOnline</PublishTargets>
    <TPLaunchHelpLinkType xmlns="4873beb7-5857-4685-be1f-d57550cc96cc">Template</TPLaunchHelpLinkType>
    <EditorialStatus xmlns="4873beb7-5857-4685-be1f-d57550cc96cc" xsi:nil="true"/>
    <TimesCloned xmlns="4873beb7-5857-4685-be1f-d57550cc96cc" xsi:nil="true"/>
    <LastModifiedDateTime xmlns="4873beb7-5857-4685-be1f-d57550cc96cc" xsi:nil="true"/>
    <Provider xmlns="4873beb7-5857-4685-be1f-d57550cc96cc">EY006220130</Provider>
    <AcquiredFrom xmlns="4873beb7-5857-4685-be1f-d57550cc96cc" xsi:nil="true"/>
    <AssetStart xmlns="4873beb7-5857-4685-be1f-d57550cc96cc">2009-05-30T20:39:38+00:00</AssetStart>
    <LastHandOff xmlns="4873beb7-5857-4685-be1f-d57550cc96cc" xsi:nil="true"/>
    <ArtSampleDocs xmlns="4873beb7-5857-4685-be1f-d57550cc96cc" xsi:nil="true"/>
    <TPClientViewer xmlns="4873beb7-5857-4685-be1f-d57550cc96cc">Microsoft Office PowerPoint</TPClientViewer>
    <UACurrentWords xmlns="4873beb7-5857-4685-be1f-d57550cc96cc">0</UACurrentWords>
    <UALocRecommendation xmlns="4873beb7-5857-4685-be1f-d57550cc96cc">Localize</UALocRecommendation>
    <IsDeleted xmlns="4873beb7-5857-4685-be1f-d57550cc96cc">false</IsDeleted>
    <ShowIn xmlns="4873beb7-5857-4685-be1f-d57550cc96cc">Show everywhere</ShowIn>
    <UANotes xmlns="4873beb7-5857-4685-be1f-d57550cc96cc">online onlyFedEx</UANotes>
    <TemplateStatus xmlns="4873beb7-5857-4685-be1f-d57550cc96cc">Complete</TemplateStatus>
    <CSXHash xmlns="4873beb7-5857-4685-be1f-d57550cc96cc" xsi:nil="true"/>
    <VoteCount xmlns="4873beb7-5857-4685-be1f-d57550cc96cc" xsi:nil="true"/>
    <AssetExpire xmlns="4873beb7-5857-4685-be1f-d57550cc96cc">2100-01-01T00:00:00+00:00</AssetExpire>
    <CSXSubmissionMarket xmlns="4873beb7-5857-4685-be1f-d57550cc96cc" xsi:nil="true"/>
    <DSATActionTaken xmlns="4873beb7-5857-4685-be1f-d57550cc96cc" xsi:nil="true"/>
    <TPExecutable xmlns="4873beb7-5857-4685-be1f-d57550cc96cc" xsi:nil="true"/>
    <SubmitterId xmlns="4873beb7-5857-4685-be1f-d57550cc96cc" xsi:nil="true"/>
    <AssetType xmlns="4873beb7-5857-4685-be1f-d57550cc96cc">TP</AssetType>
    <CSXSubmissionDate xmlns="4873beb7-5857-4685-be1f-d57550cc96cc" xsi:nil="true"/>
    <CSXUpdate xmlns="4873beb7-5857-4685-be1f-d57550cc96cc">false</CSXUpdate>
    <ApprovalLog xmlns="4873beb7-5857-4685-be1f-d57550cc96cc" xsi:nil="true"/>
    <BugNumber xmlns="4873beb7-5857-4685-be1f-d57550cc96cc" xsi:nil="true"/>
    <Milestone xmlns="4873beb7-5857-4685-be1f-d57550cc96cc" xsi:nil="true"/>
    <OriginAsset xmlns="4873beb7-5857-4685-be1f-d57550cc96cc" xsi:nil="true"/>
    <TPComponent xmlns="4873beb7-5857-4685-be1f-d57550cc96cc">PPTFiles</TPComponent>
    <AssetId xmlns="4873beb7-5857-4685-be1f-d57550cc96cc">TP010081922</AssetId>
    <TPApplication xmlns="4873beb7-5857-4685-be1f-d57550cc96cc">PowerPoint</TPApplication>
    <TPLaunchHelpLink xmlns="4873beb7-5857-4685-be1f-d57550cc96cc" xsi:nil="true"/>
    <IntlLocPriority xmlns="4873beb7-5857-4685-be1f-d57550cc96cc" xsi:nil="true"/>
    <HandoffToMSDN xmlns="4873beb7-5857-4685-be1f-d57550cc96cc" xsi:nil="true"/>
    <PlannedPubDate xmlns="4873beb7-5857-4685-be1f-d57550cc96cc" xsi:nil="true"/>
    <CrawlForDependencies xmlns="4873beb7-5857-4685-be1f-d57550cc96cc">false</CrawlForDependencies>
    <IntlLangReviewer xmlns="4873beb7-5857-4685-be1f-d57550cc96cc" xsi:nil="true"/>
    <TrustLevel xmlns="4873beb7-5857-4685-be1f-d57550cc96cc">1 Microsoft Managed Content</TrustLevel>
    <IsSearchable xmlns="4873beb7-5857-4685-be1f-d57550cc96cc">false</IsSearchable>
    <TPNamespace xmlns="4873beb7-5857-4685-be1f-d57550cc96cc">POWERPNT</TPNamespace>
    <Markets xmlns="4873beb7-5857-4685-be1f-d57550cc96cc"/>
    <IntlLangReview xmlns="4873beb7-5857-4685-be1f-d57550cc96cc" xsi:nil="true"/>
    <UAProjectedTotalWords xmlns="4873beb7-5857-4685-be1f-d57550cc96cc" xsi:nil="true"/>
    <OutputCachingOn xmlns="4873beb7-5857-4685-be1f-d57550cc96cc">false</OutputCachingOn>
    <AverageRating xmlns="4873beb7-5857-4685-be1f-d57550cc96cc" xsi:nil="true"/>
    <LastPublishResultLookup xmlns="4873beb7-5857-4685-be1f-d57550cc96cc" xsi:nil="true"/>
    <PolicheckWords xmlns="4873beb7-5857-4685-be1f-d57550cc96cc" xsi:nil="true"/>
    <FriendlyTitle xmlns="4873beb7-5857-4685-be1f-d57550cc96cc" xsi:nil="true"/>
    <Manager xmlns="4873beb7-5857-4685-be1f-d57550cc96cc" xsi:nil="true"/>
    <EditorialTags xmlns="4873beb7-5857-4685-be1f-d57550cc96cc" xsi:nil="true"/>
    <LegacyData xmlns="4873beb7-5857-4685-be1f-d57550cc96cc" xsi:nil="true"/>
    <Downloads xmlns="4873beb7-5857-4685-be1f-d57550cc96cc">0</Downloads>
    <Providers xmlns="4873beb7-5857-4685-be1f-d57550cc96cc" xsi:nil="true"/>
    <TemplateTemplateType xmlns="4873beb7-5857-4685-be1f-d57550cc96cc">PowerPoint 2003 Default</TemplateTemplateType>
    <OOCacheId xmlns="4873beb7-5857-4685-be1f-d57550cc96cc" xsi:nil="true"/>
    <BlockPublish xmlns="4873beb7-5857-4685-be1f-d57550cc96cc" xsi:nil="true"/>
    <CampaignTagsTaxHTField0 xmlns="4873beb7-5857-4685-be1f-d57550cc96cc">
      <Terms xmlns="http://schemas.microsoft.com/office/infopath/2007/PartnerControls"/>
    </CampaignTagsTaxHTField0>
    <LocLastLocAttemptVersionLookup xmlns="4873beb7-5857-4685-be1f-d57550cc96cc">116974</LocLastLocAttemptVersionLookup>
    <LocLastLocAttemptVersionTypeLookup xmlns="4873beb7-5857-4685-be1f-d57550cc96cc" xsi:nil="true"/>
    <LocOverallPreviewStatusLookup xmlns="4873beb7-5857-4685-be1f-d57550cc96cc" xsi:nil="true"/>
    <LocOverallPublishStatusLookup xmlns="4873beb7-5857-4685-be1f-d57550cc96cc" xsi:nil="true"/>
    <TaxCatchAll xmlns="4873beb7-5857-4685-be1f-d57550cc96cc"/>
    <LocNewPublishedVersionLookup xmlns="4873beb7-5857-4685-be1f-d57550cc96cc" xsi:nil="true"/>
    <LocPublishedDependentAssetsLookup xmlns="4873beb7-5857-4685-be1f-d57550cc96cc" xsi:nil="true"/>
    <LocComments xmlns="4873beb7-5857-4685-be1f-d57550cc96cc" xsi:nil="true"/>
    <LocProcessedForMarketsLookup xmlns="4873beb7-5857-4685-be1f-d57550cc96cc" xsi:nil="true"/>
    <LocRecommendedHandoff xmlns="4873beb7-5857-4685-be1f-d57550cc96cc" xsi:nil="true"/>
    <LocManualTestRequired xmlns="4873beb7-5857-4685-be1f-d57550cc96cc" xsi:nil="true"/>
    <LocProcessedForHandoffsLookup xmlns="4873beb7-5857-4685-be1f-d57550cc96cc" xsi:nil="true"/>
    <LocOverallHandbackStatusLookup xmlns="4873beb7-5857-4685-be1f-d57550cc96cc" xsi:nil="true"/>
    <LocalizationTagsTaxHTField0 xmlns="4873beb7-5857-4685-be1f-d57550cc96cc">
      <Terms xmlns="http://schemas.microsoft.com/office/infopath/2007/PartnerControls"/>
    </LocalizationTagsTaxHTField0>
    <FeatureTagsTaxHTField0 xmlns="4873beb7-5857-4685-be1f-d57550cc96cc">
      <Terms xmlns="http://schemas.microsoft.com/office/infopath/2007/PartnerControls"/>
    </FeatureTagsTaxHTField0>
    <LocOverallLocStatusLookup xmlns="4873beb7-5857-4685-be1f-d57550cc96cc" xsi:nil="true"/>
    <LocPublishedLinkedAssetsLookup xmlns="4873beb7-5857-4685-be1f-d57550cc96cc" xsi:nil="true"/>
    <InternalTagsTaxHTField0 xmlns="4873beb7-5857-4685-be1f-d57550cc96cc">
      <Terms xmlns="http://schemas.microsoft.com/office/infopath/2007/PartnerControls"/>
    </InternalTagsTaxHTField0>
    <RecommendationsModifier xmlns="4873beb7-5857-4685-be1f-d57550cc96cc" xsi:nil="true"/>
    <ScenarioTagsTaxHTField0 xmlns="4873beb7-5857-4685-be1f-d57550cc96cc">
      <Terms xmlns="http://schemas.microsoft.com/office/infopath/2007/PartnerControls"/>
    </ScenarioTagsTaxHTField0>
    <OriginalRelease xmlns="4873beb7-5857-4685-be1f-d57550cc96cc">14</OriginalRelease>
    <LocMarketGroupTiers2 xmlns="4873beb7-5857-4685-be1f-d57550cc96cc" xsi:nil="true"/>
  </documentManagement>
</p:properties>
</file>

<file path=customXml/item3.xml><?xml version="1.0" encoding="utf-8"?>
<?mso-contentType ?>
<FormTemplates xmlns="http://schemas.microsoft.com/sharepoint/v3/contenttype/forms">
  <Display>DocumentLibraryForm</Display>
  <Edit>AssetEditForm</Edit>
  <New>DocumentLibraryForm</New>
</FormTemplates>
</file>

<file path=customXml/itemProps1.xml><?xml version="1.0" encoding="utf-8"?>
<ds:datastoreItem xmlns:ds="http://schemas.openxmlformats.org/officeDocument/2006/customXml" ds:itemID="{CFC25A38-D395-4ECA-8E0C-59C679C62DE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4873beb7-5857-4685-be1f-d57550cc96cc"/>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7505A8C3-089E-42DC-ACC9-E492AA2706A4}">
  <ds:schemaRefs>
    <ds:schemaRef ds:uri="http://schemas.microsoft.com/office/2006/metadata/properties"/>
    <ds:schemaRef ds:uri="http://schemas.openxmlformats.org/package/2006/metadata/core-properties"/>
    <ds:schemaRef ds:uri="http://purl.org/dc/elements/1.1/"/>
    <ds:schemaRef ds:uri="http://www.w3.org/XML/1998/namespace"/>
    <ds:schemaRef ds:uri="http://schemas.microsoft.com/office/2006/documentManagement/types"/>
    <ds:schemaRef ds:uri="http://purl.org/dc/terms/"/>
    <ds:schemaRef ds:uri="http://schemas.microsoft.com/office/infopath/2007/PartnerControls"/>
    <ds:schemaRef ds:uri="4873beb7-5857-4685-be1f-d57550cc96cc"/>
    <ds:schemaRef ds:uri="http://purl.org/dc/dcmitype/"/>
  </ds:schemaRefs>
</ds:datastoreItem>
</file>

<file path=customXml/itemProps3.xml><?xml version="1.0" encoding="utf-8"?>
<ds:datastoreItem xmlns:ds="http://schemas.openxmlformats.org/officeDocument/2006/customXml" ds:itemID="{A5DFADD4-55C1-4508-8806-EDFC96749049}">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Business plan presentation</Template>
  <TotalTime>0</TotalTime>
  <Words>1418</Words>
  <Application>Microsoft Office PowerPoint</Application>
  <PresentationFormat>On-screen Show (4:3)</PresentationFormat>
  <Paragraphs>47</Paragraphs>
  <Slides>13</Slides>
  <Notes>8</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13</vt:i4>
      </vt:variant>
    </vt:vector>
  </HeadingPairs>
  <TitlesOfParts>
    <vt:vector size="18" baseType="lpstr">
      <vt:lpstr>Arial</vt:lpstr>
      <vt:lpstr>Bookman Old Style</vt:lpstr>
      <vt:lpstr>Calibri</vt:lpstr>
      <vt:lpstr>Segoe Condensed</vt:lpstr>
      <vt:lpstr>Office Theme</vt:lpstr>
      <vt:lpstr>PowerPoint Presentation</vt:lpstr>
      <vt:lpstr>Introduction </vt:lpstr>
      <vt:lpstr>Demand curve</vt:lpstr>
      <vt:lpstr>illustration of the relationship of price to supply (S) and demand (D).</vt:lpstr>
      <vt:lpstr>Illustration of an increase in equilibrium price (p) and a decrease in equilibrium quantity (q) due to a shift in supply (S).</vt:lpstr>
      <vt:lpstr>Supply curve</vt:lpstr>
      <vt:lpstr>Market equilibrium, or balance between supply and demand Summary</vt:lpstr>
      <vt:lpstr>PowerPoint Presentation</vt:lpstr>
      <vt:lpstr>PowerPoint Presentation</vt:lpstr>
      <vt:lpstr>PowerPoint Presentation</vt:lpstr>
      <vt:lpstr>PowerPoint Presentation</vt:lpstr>
      <vt:lpstr>Conclusion </vt:lpstr>
      <vt:lpstr>Reference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2025-10-18T15:18:04Z</dcterms:created>
  <dcterms:modified xsi:type="dcterms:W3CDTF">2025-10-19T08:32:04Z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0x0101006EDDDB5EE6D98C44930B742096920B300400F5B6D36B3EF94B4E9A635CDF2A18F5B8</vt:lpwstr>
  </property>
  <property fmtid="{D5CDD505-2E9C-101B-9397-08002B2CF9AE}" pid="3" name="ImageGenCounter">
    <vt:lpwstr>0</vt:lpwstr>
  </property>
  <property fmtid="{D5CDD505-2E9C-101B-9397-08002B2CF9AE}" pid="4" name="ViolationReportStatus">
    <vt:lpwstr>None</vt:lpwstr>
  </property>
  <property fmtid="{D5CDD505-2E9C-101B-9397-08002B2CF9AE}" pid="5" name="ImageGenStatus">
    <vt:lpwstr>0</vt:lpwstr>
  </property>
  <property fmtid="{D5CDD505-2E9C-101B-9397-08002B2CF9AE}" pid="6" name="PolicheckStatus">
    <vt:lpwstr>0</vt:lpwstr>
  </property>
  <property fmtid="{D5CDD505-2E9C-101B-9397-08002B2CF9AE}" pid="7" name="Applications">
    <vt:lpwstr>419;#zpp140;#79;#tpl120;#65;#zpp120</vt:lpwstr>
  </property>
  <property fmtid="{D5CDD505-2E9C-101B-9397-08002B2CF9AE}" pid="8" name="PolicheckCounter">
    <vt:lpwstr>0</vt:lpwstr>
  </property>
  <property fmtid="{D5CDD505-2E9C-101B-9397-08002B2CF9AE}" pid="9" name="APTrustLevel">
    <vt:r8>1</vt:r8>
  </property>
</Properties>
</file>