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82" r:id="rId3"/>
    <p:sldId id="278" r:id="rId4"/>
    <p:sldId id="276" r:id="rId5"/>
    <p:sldId id="277" r:id="rId6"/>
    <p:sldId id="279" r:id="rId7"/>
    <p:sldId id="280" r:id="rId8"/>
    <p:sldId id="28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7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EFABFB-B7D2-42AB-9C63-9EA8E430680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627C8F-1941-415E-B3F7-7236250AB4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38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8E1A0-5E60-A520-A987-C299AD500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A18A44-39B5-7FEB-CFB5-E684B3675A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55DDFE-6B67-AFDB-28C5-0F536334D4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C8E256-2E93-154F-03DD-067836F0AC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627C8F-1941-415E-B3F7-7236250AB4B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511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F1486-EB2A-BCB7-E67C-F68B7ED9C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C4D57B-17F3-683E-A7A1-23287E59BB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61D5AE-CCE1-A013-9718-203031E7BF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475E21-41F1-04F5-9DF6-87B2725DA6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627C8F-1941-415E-B3F7-7236250AB4B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89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A77E7-7C24-7B05-4195-5F004F674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43113E-D7AF-133F-FE05-93017E6FAC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EADBF9-008C-0E74-7AB2-54DC23D58E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7281E5-DDF7-408B-BB2E-F71E1729F7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627C8F-1941-415E-B3F7-7236250AB4B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7866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0DD1F-7014-E8CA-A06E-59A915C58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069D97-A835-4647-BEB2-5B21499579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83FC25-1497-1BF0-1BA7-F536045508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8D7917-5D74-4166-25CB-7D4FCABB90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627C8F-1941-415E-B3F7-7236250AB4B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3094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68919-F3E4-ADFB-4D8B-66F17882C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921123-E5FC-2743-C5A1-E1411C1AF6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D48BE5-5327-06C3-8504-82A78CF275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C1010D-1729-49A5-36AC-2AE2DCC98F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627C8F-1941-415E-B3F7-7236250AB4B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524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95A804-09B3-9C79-A052-D2981C64A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36BD53-900F-64D2-48A5-EFC72DE11E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592F57-9897-3CB5-ABE7-D1D09F517C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9A388D-5C89-24D8-16EC-D39E2E4378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627C8F-1941-415E-B3F7-7236250AB4B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858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A6801-38D5-8EEB-ECC1-474C7055F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DBDA9C-E005-9C25-13D3-E84928E04C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8C2A1B-04EE-A08B-4D4C-93C10E4EF7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B3A28-F177-684A-6E2E-BF0566130F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627C8F-1941-415E-B3F7-7236250AB4B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405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74C45-8125-C48A-4E79-272C8DA5C5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38F04E-5539-A647-D616-27049B03A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C22F1-2843-CEE1-C19D-6339D59A7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F2C4-5ED4-4F8D-9F4E-9450E290DE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DB9F2-4041-670E-BE50-41D829728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5A19EC-FE05-38FD-3EBB-52B4C5538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8D99-CB5D-417E-9FFF-B302B1D54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62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B3243-7C5B-55E1-A9D2-052C4F3AC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B15005-9B88-99B8-5929-44A65987E4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8A9A2-655A-BC65-DA68-C9BCEBBDE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F2C4-5ED4-4F8D-9F4E-9450E290DE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6ADD1-3BCA-088C-2E97-7DFDC6B2E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55E62-F884-0D9D-87FB-D07D6ECF0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8D99-CB5D-417E-9FFF-B302B1D54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108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E4D840-3908-CC9C-4689-1759CC22D8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B16F35-A842-3419-7A4A-41602E4AAC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1BF55-31AD-A1B0-73F3-E54D749F6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F2C4-5ED4-4F8D-9F4E-9450E290DE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166D5-7587-CD60-EB1E-A2FCDC5FF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6E68B-251D-AEDC-9AD8-5A3BFA460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8D99-CB5D-417E-9FFF-B302B1D54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797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BE206-F390-7D5F-9A63-67E6F0B56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84896-65C1-A4CA-651F-11118EC8A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5AF5F-55DA-3369-4B3C-D2EC6BE5B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F2C4-5ED4-4F8D-9F4E-9450E290DE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71F6E-CB9A-2484-4543-01E08855E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07769-0638-516F-FCAB-299FDD901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8D99-CB5D-417E-9FFF-B302B1D54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553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1EB96-EDC7-3181-FE8B-315B22C6F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E02933-8523-0CE3-7127-47B538F3C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FEA38-6BE6-359F-FE65-B535765F0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F2C4-5ED4-4F8D-9F4E-9450E290DE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C2CCE-4010-B302-C873-932B450E1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87E2F9-9948-6EC3-BF36-54BC48048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8D99-CB5D-417E-9FFF-B302B1D54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0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070AE-7FEE-53A4-A3EB-821BAD059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1DBCA-EEEB-E75A-72E1-B85C4F513A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37C90B-C799-487C-60FD-79EAC70BAB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FB17E2-3FA4-C56E-4ADE-C35A5272A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F2C4-5ED4-4F8D-9F4E-9450E290DE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DC4C2F-7288-004E-A279-DD5D4E1D6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EC088-4897-2A9C-DF37-E17789D59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8D99-CB5D-417E-9FFF-B302B1D54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851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3D96B-8328-E37F-ACDE-774D17114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2F14F9-426E-5037-782D-B0E5DF1FA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422E32-7FDA-912A-EE5C-7F438E6B3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B00F42-72D3-5464-89E8-309EEDA372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7FA6B3-98B5-284F-66AC-D95B8B39E6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9168EA-1DEB-6767-09F7-E5AD8E691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F2C4-5ED4-4F8D-9F4E-9450E290DE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248174-5707-8194-41C9-DE721977E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943E87-929E-8AD9-83AE-60A4ADAE6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8D99-CB5D-417E-9FFF-B302B1D54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165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D432F-D267-F5F8-E59A-AA307BF58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B3BC6C-A950-E51E-EBB5-B1C4ED400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F2C4-5ED4-4F8D-9F4E-9450E290DE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BCE08B-65BC-B23C-431D-E5D6810E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6E0C13-D9DF-BF41-CD97-7FF4485EE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8D99-CB5D-417E-9FFF-B302B1D54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825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425A90-1F3F-E4F2-7A9E-64E74B193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F2C4-5ED4-4F8D-9F4E-9450E290DE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0BF55A-28F6-33C3-A9EA-44FDB5E1A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A680A-29FB-8B57-FAFC-E6DFCCD45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8D99-CB5D-417E-9FFF-B302B1D54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953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D57DD-0922-E87B-52D8-FD812C23D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724869-F928-6424-D912-AA37BC141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A531A7-B7CB-07C9-68BD-B944A66F37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41BE73-EFF1-957C-8271-1228F2D12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F2C4-5ED4-4F8D-9F4E-9450E290DE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2BB09F-0111-11D6-8DD8-4AEA80983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8BA8A-E310-6CD0-F42F-2040251F7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8D99-CB5D-417E-9FFF-B302B1D54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162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BE645-B752-BA0E-7A8C-AD7FE86DA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AAF252-687E-F2E6-ECBC-545A942056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46D938-3084-863E-704E-A376A64563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23F0B0-23E7-6A7A-7319-C6C098575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FF2C4-5ED4-4F8D-9F4E-9450E290DE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6D90F3-E5C5-9679-4C0C-378F76893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787C13-D285-1AA8-BBC7-4014D9364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E8D99-CB5D-417E-9FFF-B302B1D54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948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C12F69-4E7A-2FA3-2FAC-3D5512D99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C462DD-A9BB-AF3C-557B-516E8170F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B24F3-3EB0-13E0-3E33-5DF062C211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FF2C4-5ED4-4F8D-9F4E-9450E290DE43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1DF49-3C1B-49DB-1992-EFA779ACD9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5C06-0A7E-BCAA-EA8A-E6F067E766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E8D99-CB5D-417E-9FFF-B302B1D54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617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241EC-922E-01BD-CA9C-4DCBDC1102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55003"/>
            <a:ext cx="9144000" cy="23876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Bluetooth Low Energy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C50831-DC9E-FB81-01DE-C710598924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Dr: Mohamed Nassar</a:t>
            </a:r>
          </a:p>
        </p:txBody>
      </p:sp>
    </p:spTree>
    <p:extLst>
      <p:ext uri="{BB962C8B-B14F-4D97-AF65-F5344CB8AC3E}">
        <p14:creationId xmlns:p14="http://schemas.microsoft.com/office/powerpoint/2010/main" val="4160961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DD9848-0C38-2D0B-FB84-86C5F75E5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13984-ED5A-9318-003B-4F39631DA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08001"/>
            <a:ext cx="12192000" cy="1507808"/>
          </a:xfrm>
        </p:spPr>
        <p:txBody>
          <a:bodyPr>
            <a:normAutofit/>
          </a:bodyPr>
          <a:lstStyle/>
          <a:p>
            <a:pPr algn="ctr"/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EC2F3-CC19-C257-016C-C47949787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880" y="1991359"/>
            <a:ext cx="11318240" cy="43586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Bluetooth Low Energy (BLE) ?</a:t>
            </a:r>
          </a:p>
          <a:p>
            <a:pPr marL="0" indent="0">
              <a:buNone/>
            </a:pP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BLE works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 For BLE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147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2BF9C-D592-EF3A-2CDB-E6695EE84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4ED18-143B-CE96-954B-ACC1D89A9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08001"/>
            <a:ext cx="12192000" cy="150780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Bluetooth Low Energy(BLE)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AE168-C943-60A5-A2A6-42F4DCDB5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880" y="1991359"/>
            <a:ext cx="11318240" cy="43586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Bluetooth Low Energy (BLE): Is a Wireless Communication Protocol Designed For Low-Power, Short-Range Data Transmission, Making it Ideal for Internet of Things (IoT) Devices, Wearables and Smart Home Applications.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Unlike Classic Bluetooth, BLE is Optimized for Devices That Send Small Bursts of Data Intermittently, Enabling Them to Run for Months or Even Years on a Single Coin-ell Battery.</a:t>
            </a:r>
          </a:p>
        </p:txBody>
      </p:sp>
    </p:spTree>
    <p:extLst>
      <p:ext uri="{BB962C8B-B14F-4D97-AF65-F5344CB8AC3E}">
        <p14:creationId xmlns:p14="http://schemas.microsoft.com/office/powerpoint/2010/main" val="2700444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4032C7-FCCF-08E5-2BDA-23442A30A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18604-FBF0-BB75-9F51-F31F86ABA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08001"/>
            <a:ext cx="12192000" cy="150780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BLE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E7584-DE46-51FE-AC6B-F64F9C6F3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880" y="1991359"/>
            <a:ext cx="11318240" cy="43586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BLE Operates on The Same 2.4 GHz Radio Frequency as Classic Bluetooth but Uses a Different, Simpler Protocol. It’s Primary Mechanism Involves: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Advertising: A device acting as a "peripheral" (e.g., a smart sensor) periodically broadcasts small packets of data, called advertisements, over three specific channels. The advertisement contains information like the device's name and its services.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Scanning: A "Central" Device (E.G., a Smartphone) Scans for These Advertising Packets to Discover Nearby Peripherals.</a:t>
            </a:r>
          </a:p>
        </p:txBody>
      </p:sp>
    </p:spTree>
    <p:extLst>
      <p:ext uri="{BB962C8B-B14F-4D97-AF65-F5344CB8AC3E}">
        <p14:creationId xmlns:p14="http://schemas.microsoft.com/office/powerpoint/2010/main" val="1389221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5FB7B-6F2C-341D-477A-6DD94523F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B392F-AB82-258E-D487-2D4F20A8A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08001"/>
            <a:ext cx="12192000" cy="150780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BLE 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B3899-544A-9437-D9C0-598756FF79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880" y="1991359"/>
            <a:ext cx="11318240" cy="43586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BLE Operates on The Same 2.4 GHz Radio Frequency as Classic Bluetooth but Uses a Different, Simpler Protocol. It’s Primary Mechanism Involves: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Connection: When a Central Device Detects a Relevant Peripheral, It Can Initiate A low-Power Connection. The Devices Then Exchange Data at Specific Intervals and Enter Sleep Mode When Not Actively Transmitting, Which is The Key to Conserving Energy.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 GATT Profile: The data structure for communication is defined by the Generic Attribute Profile (GATT), which organizes data into hierarchical services and characteristics.</a:t>
            </a:r>
          </a:p>
        </p:txBody>
      </p:sp>
    </p:spTree>
    <p:extLst>
      <p:ext uri="{BB962C8B-B14F-4D97-AF65-F5344CB8AC3E}">
        <p14:creationId xmlns:p14="http://schemas.microsoft.com/office/powerpoint/2010/main" val="3275014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9541A-BD7C-01D2-AE87-D56BE73B0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44BF6-2FEE-961F-403A-F39A0EDBF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08001"/>
            <a:ext cx="12192000" cy="150780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992EB-F513-1992-6D42-6F779B3C9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880" y="1991359"/>
            <a:ext cx="11318240" cy="43586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BLE'S Energy Efficiency and Flexibility Make It Suitable for a Wide Range of Applications: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Wearables: Fitness Trackers, Smartwatches and Medical Devices Use BLE to Sync Sensor Data With Smartphones While Consuming Minimal Battery Power.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Smart Home and Automation: BLE Connects Smart Bulbs, Thermostats, Locks and Sensors, Enabling Seamless Communication With a Central Hub or Smartphone.</a:t>
            </a:r>
          </a:p>
        </p:txBody>
      </p:sp>
    </p:spTree>
    <p:extLst>
      <p:ext uri="{BB962C8B-B14F-4D97-AF65-F5344CB8AC3E}">
        <p14:creationId xmlns:p14="http://schemas.microsoft.com/office/powerpoint/2010/main" val="4164310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A2F4C-47A6-0A29-81C4-9A038F214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D477E-78CE-6017-27AD-8232C4761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08001"/>
            <a:ext cx="12192000" cy="150780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8882F-0DF0-607C-98B0-A692646D4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880" y="1991359"/>
            <a:ext cx="11318240" cy="43586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BLE'S Energy Efficiency and Flexibility Make It Suitable for a Wide Range of Applications: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Beacons: Small Transmitters Called Beacons Use BLE to Broadcast Signals for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Location-Based Services, Such As Indoor Navigation In Retail Stores or Asset Tracking in Warehouses.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 Real-Time Location Services (RTLS): In Industrial and Healthcare Settings, BLE Tags Track The Real-time Location of Equipment and Personnel.</a:t>
            </a:r>
          </a:p>
        </p:txBody>
      </p:sp>
    </p:spTree>
    <p:extLst>
      <p:ext uri="{BB962C8B-B14F-4D97-AF65-F5344CB8AC3E}">
        <p14:creationId xmlns:p14="http://schemas.microsoft.com/office/powerpoint/2010/main" val="187992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D7655-3366-80F4-F7C8-49E794503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CECF3-A47F-F57D-62A8-F0AC0DA79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08001"/>
            <a:ext cx="12192000" cy="1507808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22B71-EB65-9314-3604-0D943E8BA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880" y="1991359"/>
            <a:ext cx="11318240" cy="43586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BLE'S Energy Efficiency and Flexibility Make It Suitable for a Wide Range of Applications: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 LE Audio: An Updated Specification Now Allows Ble To Carry High-quality Audio With Improved Battery Life and New Features Like Broadcast Audio.</a:t>
            </a:r>
          </a:p>
        </p:txBody>
      </p:sp>
    </p:spTree>
    <p:extLst>
      <p:ext uri="{BB962C8B-B14F-4D97-AF65-F5344CB8AC3E}">
        <p14:creationId xmlns:p14="http://schemas.microsoft.com/office/powerpoint/2010/main" val="2464437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495</Words>
  <Application>Microsoft Office PowerPoint</Application>
  <PresentationFormat>Widescreen</PresentationFormat>
  <Paragraphs>55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Bluetooth Low Energy</vt:lpstr>
      <vt:lpstr>Topics</vt:lpstr>
      <vt:lpstr>What is Bluetooth Low Energy(BLE) ?</vt:lpstr>
      <vt:lpstr>How BLE works</vt:lpstr>
      <vt:lpstr>How BLE works</vt:lpstr>
      <vt:lpstr>Applications</vt:lpstr>
      <vt:lpstr>Applications</vt:lpstr>
      <vt:lpstr>Applications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Heba Amin</dc:creator>
  <cp:lastModifiedBy>Heba Amin</cp:lastModifiedBy>
  <cp:revision>26</cp:revision>
  <dcterms:created xsi:type="dcterms:W3CDTF">2025-10-17T17:02:12Z</dcterms:created>
  <dcterms:modified xsi:type="dcterms:W3CDTF">2025-10-17T18:03:58Z</dcterms:modified>
</cp:coreProperties>
</file>