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0" r:id="rId2"/>
  </p:sldMasterIdLst>
  <p:sldIdLst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001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85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viewProps" Target="viewProps.xml" /><Relationship Id="rId3" Type="http://schemas.openxmlformats.org/officeDocument/2006/relationships/slide" Target="slides/slide1.xml" /><Relationship Id="rId7" Type="http://schemas.openxmlformats.org/officeDocument/2006/relationships/slide" Target="slides/slide5.xml" /><Relationship Id="rId12" Type="http://schemas.openxmlformats.org/officeDocument/2006/relationships/presProps" Target="presProps.xml" /><Relationship Id="rId2" Type="http://schemas.openxmlformats.org/officeDocument/2006/relationships/slideMaster" Target="slideMasters/slideMaster2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5" Type="http://schemas.openxmlformats.org/officeDocument/2006/relationships/slide" Target="slides/slide3.xml" /><Relationship Id="rId15" Type="http://schemas.openxmlformats.org/officeDocument/2006/relationships/tableStyles" Target="tableStyles.xml" /><Relationship Id="rId10" Type="http://schemas.openxmlformats.org/officeDocument/2006/relationships/slide" Target="slides/slide8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theme" Target="theme/theme1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E4BF87-6BDB-471F-BC97-76FF43010C3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76E3D6A-657A-4F31-8DCF-648AB0245C3F}">
      <dgm:prSet/>
      <dgm:spPr/>
      <dgm:t>
        <a:bodyPr/>
        <a:lstStyle/>
        <a:p>
          <a:r>
            <a:rPr lang="en-001" b="1"/>
            <a:t>Problem Identification:</a:t>
          </a:r>
          <a:endParaRPr lang="en-US"/>
        </a:p>
      </dgm:t>
    </dgm:pt>
    <dgm:pt modelId="{183A0918-4DD4-4A62-AB37-8028383DF495}" type="parTrans" cxnId="{F15B0949-F797-4426-93A2-E5FBB5628111}">
      <dgm:prSet/>
      <dgm:spPr/>
      <dgm:t>
        <a:bodyPr/>
        <a:lstStyle/>
        <a:p>
          <a:endParaRPr lang="en-US"/>
        </a:p>
      </dgm:t>
    </dgm:pt>
    <dgm:pt modelId="{9588B24D-0215-4D34-9626-4A6E5476E6C2}" type="sibTrans" cxnId="{F15B0949-F797-4426-93A2-E5FBB5628111}">
      <dgm:prSet/>
      <dgm:spPr/>
      <dgm:t>
        <a:bodyPr/>
        <a:lstStyle/>
        <a:p>
          <a:endParaRPr lang="en-US"/>
        </a:p>
      </dgm:t>
    </dgm:pt>
    <dgm:pt modelId="{7FF73C68-E65E-42AD-AF3A-582A1D17AAC7}">
      <dgm:prSet/>
      <dgm:spPr/>
      <dgm:t>
        <a:bodyPr/>
        <a:lstStyle/>
        <a:p>
          <a:r>
            <a:rPr lang="en-001" b="1" dirty="0"/>
            <a:t>NLP Algorithms:</a:t>
          </a:r>
          <a:r>
            <a:rPr lang="en-001" dirty="0"/>
            <a:t> Use Natural Language Processing (NLP) to </a:t>
          </a:r>
          <a:r>
            <a:rPr lang="en-001" dirty="0" err="1"/>
            <a:t>analyze</a:t>
          </a:r>
          <a:r>
            <a:rPr lang="en-001" dirty="0"/>
            <a:t> user specifications.</a:t>
          </a:r>
          <a:endParaRPr lang="en-US" dirty="0"/>
        </a:p>
      </dgm:t>
    </dgm:pt>
    <dgm:pt modelId="{EA480086-3E62-4663-A560-865157339672}" type="parTrans" cxnId="{1D994FBE-0AC1-4E86-82A4-5E010CDB2541}">
      <dgm:prSet/>
      <dgm:spPr/>
      <dgm:t>
        <a:bodyPr/>
        <a:lstStyle/>
        <a:p>
          <a:endParaRPr lang="en-US"/>
        </a:p>
      </dgm:t>
    </dgm:pt>
    <dgm:pt modelId="{383DB2B8-D679-4FF0-A628-2DE87054481D}" type="sibTrans" cxnId="{1D994FBE-0AC1-4E86-82A4-5E010CDB2541}">
      <dgm:prSet/>
      <dgm:spPr/>
      <dgm:t>
        <a:bodyPr/>
        <a:lstStyle/>
        <a:p>
          <a:endParaRPr lang="en-US"/>
        </a:p>
      </dgm:t>
    </dgm:pt>
    <dgm:pt modelId="{B69E20A8-1AE2-4FE1-9196-517E14FE4F44}">
      <dgm:prSet/>
      <dgm:spPr/>
      <dgm:t>
        <a:bodyPr/>
        <a:lstStyle/>
        <a:p>
          <a:r>
            <a:rPr lang="en-001" b="1"/>
            <a:t>Libraries:</a:t>
          </a:r>
          <a:r>
            <a:rPr lang="en-001"/>
            <a:t> spaCy, NLTK, transformers (Hugging Face)</a:t>
          </a:r>
          <a:endParaRPr lang="en-US"/>
        </a:p>
      </dgm:t>
    </dgm:pt>
    <dgm:pt modelId="{08B28B14-3F86-4E7D-9EDA-323B6FA9A946}" type="parTrans" cxnId="{8FB3E9AD-A4C3-4D7C-B0E4-DAECB3BAC43E}">
      <dgm:prSet/>
      <dgm:spPr/>
      <dgm:t>
        <a:bodyPr/>
        <a:lstStyle/>
        <a:p>
          <a:endParaRPr lang="en-US"/>
        </a:p>
      </dgm:t>
    </dgm:pt>
    <dgm:pt modelId="{39CF247E-FD83-4C98-B2D9-06D867D79FAE}" type="sibTrans" cxnId="{8FB3E9AD-A4C3-4D7C-B0E4-DAECB3BAC43E}">
      <dgm:prSet/>
      <dgm:spPr/>
      <dgm:t>
        <a:bodyPr/>
        <a:lstStyle/>
        <a:p>
          <a:endParaRPr lang="en-US"/>
        </a:p>
      </dgm:t>
    </dgm:pt>
    <dgm:pt modelId="{9FD22818-9921-4BEE-845B-148AF95E1124}">
      <dgm:prSet/>
      <dgm:spPr/>
      <dgm:t>
        <a:bodyPr/>
        <a:lstStyle/>
        <a:p>
          <a:r>
            <a:rPr lang="en-001" b="1"/>
            <a:t>Advisory Service:</a:t>
          </a:r>
          <a:endParaRPr lang="en-US"/>
        </a:p>
      </dgm:t>
    </dgm:pt>
    <dgm:pt modelId="{F80972E4-5B62-4A0C-BC08-8AE765E0AC40}" type="parTrans" cxnId="{517949A7-75A8-4C59-B74A-B2F49F2AE999}">
      <dgm:prSet/>
      <dgm:spPr/>
      <dgm:t>
        <a:bodyPr/>
        <a:lstStyle/>
        <a:p>
          <a:endParaRPr lang="en-US"/>
        </a:p>
      </dgm:t>
    </dgm:pt>
    <dgm:pt modelId="{367B36B9-22A1-41BA-BCB0-045509C60429}" type="sibTrans" cxnId="{517949A7-75A8-4C59-B74A-B2F49F2AE999}">
      <dgm:prSet/>
      <dgm:spPr/>
      <dgm:t>
        <a:bodyPr/>
        <a:lstStyle/>
        <a:p>
          <a:endParaRPr lang="en-US"/>
        </a:p>
      </dgm:t>
    </dgm:pt>
    <dgm:pt modelId="{C4D26332-83CD-4923-9646-72AD7E639402}">
      <dgm:prSet/>
      <dgm:spPr/>
      <dgm:t>
        <a:bodyPr/>
        <a:lstStyle/>
        <a:p>
          <a:r>
            <a:rPr lang="en-001" b="1"/>
            <a:t>Recommendation System:</a:t>
          </a:r>
          <a:r>
            <a:rPr lang="en-001"/>
            <a:t> Provide advice based on user input.</a:t>
          </a:r>
          <a:endParaRPr lang="en-US"/>
        </a:p>
      </dgm:t>
    </dgm:pt>
    <dgm:pt modelId="{18B1B13C-9951-40ED-B4CE-7AD19CA17C60}" type="parTrans" cxnId="{6091B4CB-653E-4475-A06A-3CAFAF5F8435}">
      <dgm:prSet/>
      <dgm:spPr/>
      <dgm:t>
        <a:bodyPr/>
        <a:lstStyle/>
        <a:p>
          <a:endParaRPr lang="en-US"/>
        </a:p>
      </dgm:t>
    </dgm:pt>
    <dgm:pt modelId="{B4FDC2C1-37C9-41F2-9287-A911EA462112}" type="sibTrans" cxnId="{6091B4CB-653E-4475-A06A-3CAFAF5F8435}">
      <dgm:prSet/>
      <dgm:spPr/>
      <dgm:t>
        <a:bodyPr/>
        <a:lstStyle/>
        <a:p>
          <a:endParaRPr lang="en-US"/>
        </a:p>
      </dgm:t>
    </dgm:pt>
    <dgm:pt modelId="{D2774AEC-9F46-4073-8FA0-344F678566E6}">
      <dgm:prSet/>
      <dgm:spPr/>
      <dgm:t>
        <a:bodyPr/>
        <a:lstStyle/>
        <a:p>
          <a:r>
            <a:rPr lang="en-001" b="1"/>
            <a:t>Libraries:</a:t>
          </a:r>
          <a:r>
            <a:rPr lang="en-001"/>
            <a:t> scikit-learn, TensorFlow, Keras</a:t>
          </a:r>
          <a:endParaRPr lang="en-US"/>
        </a:p>
      </dgm:t>
    </dgm:pt>
    <dgm:pt modelId="{49D20877-B8CC-453D-88C4-DF68BB77214F}" type="parTrans" cxnId="{D4BF75BF-51CC-485F-A140-FE686E75AED6}">
      <dgm:prSet/>
      <dgm:spPr/>
      <dgm:t>
        <a:bodyPr/>
        <a:lstStyle/>
        <a:p>
          <a:endParaRPr lang="en-US"/>
        </a:p>
      </dgm:t>
    </dgm:pt>
    <dgm:pt modelId="{5EE070A4-1FB5-4C74-AB20-2D3D550942B5}" type="sibTrans" cxnId="{D4BF75BF-51CC-485F-A140-FE686E75AED6}">
      <dgm:prSet/>
      <dgm:spPr/>
      <dgm:t>
        <a:bodyPr/>
        <a:lstStyle/>
        <a:p>
          <a:endParaRPr lang="en-US"/>
        </a:p>
      </dgm:t>
    </dgm:pt>
    <dgm:pt modelId="{33932145-06F7-4EF7-A0E3-B638509E732B}">
      <dgm:prSet/>
      <dgm:spPr/>
      <dgm:t>
        <a:bodyPr/>
        <a:lstStyle/>
        <a:p>
          <a:r>
            <a:rPr lang="en-001" b="1"/>
            <a:t>Chatbot Integration:</a:t>
          </a:r>
          <a:r>
            <a:rPr lang="en-001"/>
            <a:t> Offer immediate advice via a chatbot.</a:t>
          </a:r>
          <a:endParaRPr lang="en-US"/>
        </a:p>
      </dgm:t>
    </dgm:pt>
    <dgm:pt modelId="{1ED8D2B0-3B08-4BBD-8D50-291E6842DF70}" type="parTrans" cxnId="{96016EB2-B987-4F71-BA8B-0069BA095794}">
      <dgm:prSet/>
      <dgm:spPr/>
      <dgm:t>
        <a:bodyPr/>
        <a:lstStyle/>
        <a:p>
          <a:endParaRPr lang="en-US"/>
        </a:p>
      </dgm:t>
    </dgm:pt>
    <dgm:pt modelId="{AE4726A9-6EC5-41A0-A6BA-F93C21248699}" type="sibTrans" cxnId="{96016EB2-B987-4F71-BA8B-0069BA095794}">
      <dgm:prSet/>
      <dgm:spPr/>
      <dgm:t>
        <a:bodyPr/>
        <a:lstStyle/>
        <a:p>
          <a:endParaRPr lang="en-US"/>
        </a:p>
      </dgm:t>
    </dgm:pt>
    <dgm:pt modelId="{3A118844-9554-46F4-9EBB-FD249983EEF1}">
      <dgm:prSet/>
      <dgm:spPr/>
      <dgm:t>
        <a:bodyPr/>
        <a:lstStyle/>
        <a:p>
          <a:r>
            <a:rPr lang="en-001" b="1"/>
            <a:t>Libraries:</a:t>
          </a:r>
          <a:r>
            <a:rPr lang="en-001"/>
            <a:t> Rasa, Dialogflow</a:t>
          </a:r>
          <a:endParaRPr lang="en-US"/>
        </a:p>
      </dgm:t>
    </dgm:pt>
    <dgm:pt modelId="{F5F46E50-14EE-4936-BE27-886436D9FB5E}" type="parTrans" cxnId="{F76A702C-155A-495C-8325-BEB37F639E32}">
      <dgm:prSet/>
      <dgm:spPr/>
      <dgm:t>
        <a:bodyPr/>
        <a:lstStyle/>
        <a:p>
          <a:endParaRPr lang="en-US"/>
        </a:p>
      </dgm:t>
    </dgm:pt>
    <dgm:pt modelId="{F062E9D0-1CF7-4EFC-A252-0A5CAD769ECE}" type="sibTrans" cxnId="{F76A702C-155A-495C-8325-BEB37F639E32}">
      <dgm:prSet/>
      <dgm:spPr/>
      <dgm:t>
        <a:bodyPr/>
        <a:lstStyle/>
        <a:p>
          <a:endParaRPr lang="en-US"/>
        </a:p>
      </dgm:t>
    </dgm:pt>
    <dgm:pt modelId="{E008F829-50FD-49A7-9AEA-CAE22D4CB01F}">
      <dgm:prSet/>
      <dgm:spPr/>
      <dgm:t>
        <a:bodyPr/>
        <a:lstStyle/>
        <a:p>
          <a:r>
            <a:rPr lang="en-001" b="1"/>
            <a:t>Pricing Transparency:</a:t>
          </a:r>
          <a:endParaRPr lang="en-US"/>
        </a:p>
      </dgm:t>
    </dgm:pt>
    <dgm:pt modelId="{AE93006D-F620-452F-AE94-69DA0AFE866B}" type="parTrans" cxnId="{B8B10FD1-6A0F-4CEB-B5E9-252C3C815878}">
      <dgm:prSet/>
      <dgm:spPr/>
      <dgm:t>
        <a:bodyPr/>
        <a:lstStyle/>
        <a:p>
          <a:endParaRPr lang="en-US"/>
        </a:p>
      </dgm:t>
    </dgm:pt>
    <dgm:pt modelId="{2221D95A-20A4-4656-A114-F38493711D6D}" type="sibTrans" cxnId="{B8B10FD1-6A0F-4CEB-B5E9-252C3C815878}">
      <dgm:prSet/>
      <dgm:spPr/>
      <dgm:t>
        <a:bodyPr/>
        <a:lstStyle/>
        <a:p>
          <a:endParaRPr lang="en-US"/>
        </a:p>
      </dgm:t>
    </dgm:pt>
    <dgm:pt modelId="{44D68ED0-198F-4583-8214-88BCF3238CEC}">
      <dgm:prSet/>
      <dgm:spPr/>
      <dgm:t>
        <a:bodyPr/>
        <a:lstStyle/>
        <a:p>
          <a:r>
            <a:rPr lang="en-001" b="1"/>
            <a:t>Pricing Algorithm:</a:t>
          </a:r>
          <a:r>
            <a:rPr lang="en-001"/>
            <a:t> Calculate fair pricing based on service parameters.</a:t>
          </a:r>
          <a:endParaRPr lang="en-US"/>
        </a:p>
      </dgm:t>
    </dgm:pt>
    <dgm:pt modelId="{6224F22D-5BED-49A0-B0EB-08933701ECFD}" type="parTrans" cxnId="{78727CE6-5366-4717-BC62-D7500FC7B569}">
      <dgm:prSet/>
      <dgm:spPr/>
      <dgm:t>
        <a:bodyPr/>
        <a:lstStyle/>
        <a:p>
          <a:endParaRPr lang="en-US"/>
        </a:p>
      </dgm:t>
    </dgm:pt>
    <dgm:pt modelId="{13391A18-A94A-4D25-8A03-08C176E898AE}" type="sibTrans" cxnId="{78727CE6-5366-4717-BC62-D7500FC7B569}">
      <dgm:prSet/>
      <dgm:spPr/>
      <dgm:t>
        <a:bodyPr/>
        <a:lstStyle/>
        <a:p>
          <a:endParaRPr lang="en-US"/>
        </a:p>
      </dgm:t>
    </dgm:pt>
    <dgm:pt modelId="{FCC83B8E-3624-422A-9120-CEE22950FD64}">
      <dgm:prSet/>
      <dgm:spPr/>
      <dgm:t>
        <a:bodyPr/>
        <a:lstStyle/>
        <a:p>
          <a:r>
            <a:rPr lang="en-001" b="1"/>
            <a:t>Libraries:</a:t>
          </a:r>
          <a:r>
            <a:rPr lang="en-001"/>
            <a:t> NumPy, Pandas, Scipy</a:t>
          </a:r>
          <a:endParaRPr lang="en-US"/>
        </a:p>
      </dgm:t>
    </dgm:pt>
    <dgm:pt modelId="{31BB7672-C1A6-4408-9112-36E9388F63A5}" type="parTrans" cxnId="{D051D9C5-F51D-4B82-8F99-833FC91CE3AC}">
      <dgm:prSet/>
      <dgm:spPr/>
      <dgm:t>
        <a:bodyPr/>
        <a:lstStyle/>
        <a:p>
          <a:endParaRPr lang="en-US"/>
        </a:p>
      </dgm:t>
    </dgm:pt>
    <dgm:pt modelId="{E6F54774-CA4C-4562-B3DE-9CB37BFFA770}" type="sibTrans" cxnId="{D051D9C5-F51D-4B82-8F99-833FC91CE3AC}">
      <dgm:prSet/>
      <dgm:spPr/>
      <dgm:t>
        <a:bodyPr/>
        <a:lstStyle/>
        <a:p>
          <a:endParaRPr lang="en-US"/>
        </a:p>
      </dgm:t>
    </dgm:pt>
    <dgm:pt modelId="{52484656-EEEC-41DA-A2FF-4CE972CC2B89}">
      <dgm:prSet/>
      <dgm:spPr/>
      <dgm:t>
        <a:bodyPr/>
        <a:lstStyle/>
        <a:p>
          <a:r>
            <a:rPr lang="en-001" b="1"/>
            <a:t>Dynamic Pricing:</a:t>
          </a:r>
          <a:r>
            <a:rPr lang="en-001"/>
            <a:t> Adjust prices based on demand and other factors.</a:t>
          </a:r>
          <a:endParaRPr lang="en-US"/>
        </a:p>
      </dgm:t>
    </dgm:pt>
    <dgm:pt modelId="{38711638-7E1E-4071-B3DF-A319B908F4A0}" type="parTrans" cxnId="{B004239B-51D2-4014-A7F7-FD11106BEDF2}">
      <dgm:prSet/>
      <dgm:spPr/>
      <dgm:t>
        <a:bodyPr/>
        <a:lstStyle/>
        <a:p>
          <a:endParaRPr lang="en-US"/>
        </a:p>
      </dgm:t>
    </dgm:pt>
    <dgm:pt modelId="{02FA2EAD-64E9-4811-968B-D1E15724C229}" type="sibTrans" cxnId="{B004239B-51D2-4014-A7F7-FD11106BEDF2}">
      <dgm:prSet/>
      <dgm:spPr/>
      <dgm:t>
        <a:bodyPr/>
        <a:lstStyle/>
        <a:p>
          <a:endParaRPr lang="en-US"/>
        </a:p>
      </dgm:t>
    </dgm:pt>
    <dgm:pt modelId="{B9B2441C-D5A4-4BE3-B61B-05AA969763BB}">
      <dgm:prSet/>
      <dgm:spPr/>
      <dgm:t>
        <a:bodyPr/>
        <a:lstStyle/>
        <a:p>
          <a:r>
            <a:rPr lang="en-001" b="1"/>
            <a:t>Libraries:</a:t>
          </a:r>
          <a:r>
            <a:rPr lang="en-001"/>
            <a:t> scikit-learn, PyMC3</a:t>
          </a:r>
          <a:endParaRPr lang="en-US"/>
        </a:p>
      </dgm:t>
    </dgm:pt>
    <dgm:pt modelId="{B7E3C3BE-5F92-4847-B9D8-886734BE1D66}" type="parTrans" cxnId="{9F240F1F-B8FF-43FC-A7F6-DE4A65785C6F}">
      <dgm:prSet/>
      <dgm:spPr/>
      <dgm:t>
        <a:bodyPr/>
        <a:lstStyle/>
        <a:p>
          <a:endParaRPr lang="en-US"/>
        </a:p>
      </dgm:t>
    </dgm:pt>
    <dgm:pt modelId="{7A261D6E-06C4-49C1-87E1-4A2868144A17}" type="sibTrans" cxnId="{9F240F1F-B8FF-43FC-A7F6-DE4A65785C6F}">
      <dgm:prSet/>
      <dgm:spPr/>
      <dgm:t>
        <a:bodyPr/>
        <a:lstStyle/>
        <a:p>
          <a:endParaRPr lang="en-US"/>
        </a:p>
      </dgm:t>
    </dgm:pt>
    <dgm:pt modelId="{134E5383-6391-4FE6-BDF0-6B4993089294}" type="pres">
      <dgm:prSet presAssocID="{99E4BF87-6BDB-471F-BC97-76FF43010C3F}" presName="linear" presStyleCnt="0">
        <dgm:presLayoutVars>
          <dgm:animLvl val="lvl"/>
          <dgm:resizeHandles val="exact"/>
        </dgm:presLayoutVars>
      </dgm:prSet>
      <dgm:spPr/>
    </dgm:pt>
    <dgm:pt modelId="{2FA52E11-5492-471A-95C2-15F2C167A970}" type="pres">
      <dgm:prSet presAssocID="{576E3D6A-657A-4F31-8DCF-648AB0245C3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7CC448E-6BB7-40A9-BA7C-2C3AB2AD8B22}" type="pres">
      <dgm:prSet presAssocID="{576E3D6A-657A-4F31-8DCF-648AB0245C3F}" presName="childText" presStyleLbl="revTx" presStyleIdx="0" presStyleCnt="3">
        <dgm:presLayoutVars>
          <dgm:bulletEnabled val="1"/>
        </dgm:presLayoutVars>
      </dgm:prSet>
      <dgm:spPr/>
    </dgm:pt>
    <dgm:pt modelId="{228CFE98-E8F0-4ECE-9538-B9CCBE0FA5A8}" type="pres">
      <dgm:prSet presAssocID="{9FD22818-9921-4BEE-845B-148AF95E112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AF3D63D-A500-4FFF-A9BE-D307C42503A8}" type="pres">
      <dgm:prSet presAssocID="{9FD22818-9921-4BEE-845B-148AF95E1124}" presName="childText" presStyleLbl="revTx" presStyleIdx="1" presStyleCnt="3">
        <dgm:presLayoutVars>
          <dgm:bulletEnabled val="1"/>
        </dgm:presLayoutVars>
      </dgm:prSet>
      <dgm:spPr/>
    </dgm:pt>
    <dgm:pt modelId="{C473C723-5459-48CF-8DA2-ACC0A4D046A8}" type="pres">
      <dgm:prSet presAssocID="{E008F829-50FD-49A7-9AEA-CAE22D4CB01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AC4037A-EEEE-4166-BE32-45A0BDC67F59}" type="pres">
      <dgm:prSet presAssocID="{E008F829-50FD-49A7-9AEA-CAE22D4CB01F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DEACA514-3EE8-45A2-A610-21D8B896C276}" type="presOf" srcId="{E008F829-50FD-49A7-9AEA-CAE22D4CB01F}" destId="{C473C723-5459-48CF-8DA2-ACC0A4D046A8}" srcOrd="0" destOrd="0" presId="urn:microsoft.com/office/officeart/2005/8/layout/vList2"/>
    <dgm:cxn modelId="{9F240F1F-B8FF-43FC-A7F6-DE4A65785C6F}" srcId="{52484656-EEEC-41DA-A2FF-4CE972CC2B89}" destId="{B9B2441C-D5A4-4BE3-B61B-05AA969763BB}" srcOrd="0" destOrd="0" parTransId="{B7E3C3BE-5F92-4847-B9D8-886734BE1D66}" sibTransId="{7A261D6E-06C4-49C1-87E1-4A2868144A17}"/>
    <dgm:cxn modelId="{F76A702C-155A-495C-8325-BEB37F639E32}" srcId="{33932145-06F7-4EF7-A0E3-B638509E732B}" destId="{3A118844-9554-46F4-9EBB-FD249983EEF1}" srcOrd="0" destOrd="0" parTransId="{F5F46E50-14EE-4936-BE27-886436D9FB5E}" sibTransId="{F062E9D0-1CF7-4EFC-A252-0A5CAD769ECE}"/>
    <dgm:cxn modelId="{028E272E-C3DE-4F9D-82C8-0DD772B38575}" type="presOf" srcId="{B9B2441C-D5A4-4BE3-B61B-05AA969763BB}" destId="{6AC4037A-EEEE-4166-BE32-45A0BDC67F59}" srcOrd="0" destOrd="3" presId="urn:microsoft.com/office/officeart/2005/8/layout/vList2"/>
    <dgm:cxn modelId="{FB4CB438-9E4B-4AE4-9CB4-59786C4118A5}" type="presOf" srcId="{52484656-EEEC-41DA-A2FF-4CE972CC2B89}" destId="{6AC4037A-EEEE-4166-BE32-45A0BDC67F59}" srcOrd="0" destOrd="2" presId="urn:microsoft.com/office/officeart/2005/8/layout/vList2"/>
    <dgm:cxn modelId="{0C00BF45-64A4-44F2-BC47-5B64C8BF07A6}" type="presOf" srcId="{3A118844-9554-46F4-9EBB-FD249983EEF1}" destId="{CAF3D63D-A500-4FFF-A9BE-D307C42503A8}" srcOrd="0" destOrd="3" presId="urn:microsoft.com/office/officeart/2005/8/layout/vList2"/>
    <dgm:cxn modelId="{F15B0949-F797-4426-93A2-E5FBB5628111}" srcId="{99E4BF87-6BDB-471F-BC97-76FF43010C3F}" destId="{576E3D6A-657A-4F31-8DCF-648AB0245C3F}" srcOrd="0" destOrd="0" parTransId="{183A0918-4DD4-4A62-AB37-8028383DF495}" sibTransId="{9588B24D-0215-4D34-9626-4A6E5476E6C2}"/>
    <dgm:cxn modelId="{EF9AF997-E19E-481C-8ACE-AECA0ABEFBAA}" type="presOf" srcId="{D2774AEC-9F46-4073-8FA0-344F678566E6}" destId="{CAF3D63D-A500-4FFF-A9BE-D307C42503A8}" srcOrd="0" destOrd="1" presId="urn:microsoft.com/office/officeart/2005/8/layout/vList2"/>
    <dgm:cxn modelId="{B004239B-51D2-4014-A7F7-FD11106BEDF2}" srcId="{E008F829-50FD-49A7-9AEA-CAE22D4CB01F}" destId="{52484656-EEEC-41DA-A2FF-4CE972CC2B89}" srcOrd="1" destOrd="0" parTransId="{38711638-7E1E-4071-B3DF-A319B908F4A0}" sibTransId="{02FA2EAD-64E9-4811-968B-D1E15724C229}"/>
    <dgm:cxn modelId="{87D5399F-BD72-4C2B-9827-DE9869E7257D}" type="presOf" srcId="{B69E20A8-1AE2-4FE1-9196-517E14FE4F44}" destId="{A7CC448E-6BB7-40A9-BA7C-2C3AB2AD8B22}" srcOrd="0" destOrd="1" presId="urn:microsoft.com/office/officeart/2005/8/layout/vList2"/>
    <dgm:cxn modelId="{6A3D7DA0-9A97-4884-B536-08A36151BF5B}" type="presOf" srcId="{9FD22818-9921-4BEE-845B-148AF95E1124}" destId="{228CFE98-E8F0-4ECE-9538-B9CCBE0FA5A8}" srcOrd="0" destOrd="0" presId="urn:microsoft.com/office/officeart/2005/8/layout/vList2"/>
    <dgm:cxn modelId="{517949A7-75A8-4C59-B74A-B2F49F2AE999}" srcId="{99E4BF87-6BDB-471F-BC97-76FF43010C3F}" destId="{9FD22818-9921-4BEE-845B-148AF95E1124}" srcOrd="1" destOrd="0" parTransId="{F80972E4-5B62-4A0C-BC08-8AE765E0AC40}" sibTransId="{367B36B9-22A1-41BA-BCB0-045509C60429}"/>
    <dgm:cxn modelId="{8FB3E9AD-A4C3-4D7C-B0E4-DAECB3BAC43E}" srcId="{7FF73C68-E65E-42AD-AF3A-582A1D17AAC7}" destId="{B69E20A8-1AE2-4FE1-9196-517E14FE4F44}" srcOrd="0" destOrd="0" parTransId="{08B28B14-3F86-4E7D-9EDA-323B6FA9A946}" sibTransId="{39CF247E-FD83-4C98-B2D9-06D867D79FAE}"/>
    <dgm:cxn modelId="{BF15BFB1-F910-4E58-AC8E-8ABC1950E801}" type="presOf" srcId="{576E3D6A-657A-4F31-8DCF-648AB0245C3F}" destId="{2FA52E11-5492-471A-95C2-15F2C167A970}" srcOrd="0" destOrd="0" presId="urn:microsoft.com/office/officeart/2005/8/layout/vList2"/>
    <dgm:cxn modelId="{96016EB2-B987-4F71-BA8B-0069BA095794}" srcId="{9FD22818-9921-4BEE-845B-148AF95E1124}" destId="{33932145-06F7-4EF7-A0E3-B638509E732B}" srcOrd="1" destOrd="0" parTransId="{1ED8D2B0-3B08-4BBD-8D50-291E6842DF70}" sibTransId="{AE4726A9-6EC5-41A0-A6BA-F93C21248699}"/>
    <dgm:cxn modelId="{2B3007BD-A778-4E09-B997-86B559E87CC7}" type="presOf" srcId="{C4D26332-83CD-4923-9646-72AD7E639402}" destId="{CAF3D63D-A500-4FFF-A9BE-D307C42503A8}" srcOrd="0" destOrd="0" presId="urn:microsoft.com/office/officeart/2005/8/layout/vList2"/>
    <dgm:cxn modelId="{1D994FBE-0AC1-4E86-82A4-5E010CDB2541}" srcId="{576E3D6A-657A-4F31-8DCF-648AB0245C3F}" destId="{7FF73C68-E65E-42AD-AF3A-582A1D17AAC7}" srcOrd="0" destOrd="0" parTransId="{EA480086-3E62-4663-A560-865157339672}" sibTransId="{383DB2B8-D679-4FF0-A628-2DE87054481D}"/>
    <dgm:cxn modelId="{D4BF75BF-51CC-485F-A140-FE686E75AED6}" srcId="{C4D26332-83CD-4923-9646-72AD7E639402}" destId="{D2774AEC-9F46-4073-8FA0-344F678566E6}" srcOrd="0" destOrd="0" parTransId="{49D20877-B8CC-453D-88C4-DF68BB77214F}" sibTransId="{5EE070A4-1FB5-4C74-AB20-2D3D550942B5}"/>
    <dgm:cxn modelId="{FBA1FAC0-6CE6-4103-B9A4-09A64C8569AE}" type="presOf" srcId="{33932145-06F7-4EF7-A0E3-B638509E732B}" destId="{CAF3D63D-A500-4FFF-A9BE-D307C42503A8}" srcOrd="0" destOrd="2" presId="urn:microsoft.com/office/officeart/2005/8/layout/vList2"/>
    <dgm:cxn modelId="{D051D9C5-F51D-4B82-8F99-833FC91CE3AC}" srcId="{44D68ED0-198F-4583-8214-88BCF3238CEC}" destId="{FCC83B8E-3624-422A-9120-CEE22950FD64}" srcOrd="0" destOrd="0" parTransId="{31BB7672-C1A6-4408-9112-36E9388F63A5}" sibTransId="{E6F54774-CA4C-4562-B3DE-9CB37BFFA770}"/>
    <dgm:cxn modelId="{6091B4CB-653E-4475-A06A-3CAFAF5F8435}" srcId="{9FD22818-9921-4BEE-845B-148AF95E1124}" destId="{C4D26332-83CD-4923-9646-72AD7E639402}" srcOrd="0" destOrd="0" parTransId="{18B1B13C-9951-40ED-B4CE-7AD19CA17C60}" sibTransId="{B4FDC2C1-37C9-41F2-9287-A911EA462112}"/>
    <dgm:cxn modelId="{B8B10FD1-6A0F-4CEB-B5E9-252C3C815878}" srcId="{99E4BF87-6BDB-471F-BC97-76FF43010C3F}" destId="{E008F829-50FD-49A7-9AEA-CAE22D4CB01F}" srcOrd="2" destOrd="0" parTransId="{AE93006D-F620-452F-AE94-69DA0AFE866B}" sibTransId="{2221D95A-20A4-4656-A114-F38493711D6D}"/>
    <dgm:cxn modelId="{5FF963E2-C254-4621-A7B1-076E92080BE0}" type="presOf" srcId="{44D68ED0-198F-4583-8214-88BCF3238CEC}" destId="{6AC4037A-EEEE-4166-BE32-45A0BDC67F59}" srcOrd="0" destOrd="0" presId="urn:microsoft.com/office/officeart/2005/8/layout/vList2"/>
    <dgm:cxn modelId="{6A4954E5-2516-4DA7-BD62-A9CF090047AA}" type="presOf" srcId="{7FF73C68-E65E-42AD-AF3A-582A1D17AAC7}" destId="{A7CC448E-6BB7-40A9-BA7C-2C3AB2AD8B22}" srcOrd="0" destOrd="0" presId="urn:microsoft.com/office/officeart/2005/8/layout/vList2"/>
    <dgm:cxn modelId="{78727CE6-5366-4717-BC62-D7500FC7B569}" srcId="{E008F829-50FD-49A7-9AEA-CAE22D4CB01F}" destId="{44D68ED0-198F-4583-8214-88BCF3238CEC}" srcOrd="0" destOrd="0" parTransId="{6224F22D-5BED-49A0-B0EB-08933701ECFD}" sibTransId="{13391A18-A94A-4D25-8A03-08C176E898AE}"/>
    <dgm:cxn modelId="{53C900EC-FCE6-4822-AC69-736219D202DC}" type="presOf" srcId="{FCC83B8E-3624-422A-9120-CEE22950FD64}" destId="{6AC4037A-EEEE-4166-BE32-45A0BDC67F59}" srcOrd="0" destOrd="1" presId="urn:microsoft.com/office/officeart/2005/8/layout/vList2"/>
    <dgm:cxn modelId="{B67DDBFD-E017-4723-B255-B2C715FA4C61}" type="presOf" srcId="{99E4BF87-6BDB-471F-BC97-76FF43010C3F}" destId="{134E5383-6391-4FE6-BDF0-6B4993089294}" srcOrd="0" destOrd="0" presId="urn:microsoft.com/office/officeart/2005/8/layout/vList2"/>
    <dgm:cxn modelId="{C7A91C96-19AA-4ADA-A2EB-A451290BB590}" type="presParOf" srcId="{134E5383-6391-4FE6-BDF0-6B4993089294}" destId="{2FA52E11-5492-471A-95C2-15F2C167A970}" srcOrd="0" destOrd="0" presId="urn:microsoft.com/office/officeart/2005/8/layout/vList2"/>
    <dgm:cxn modelId="{17063F73-4A41-4C7B-94A9-9A7B92984A6E}" type="presParOf" srcId="{134E5383-6391-4FE6-BDF0-6B4993089294}" destId="{A7CC448E-6BB7-40A9-BA7C-2C3AB2AD8B22}" srcOrd="1" destOrd="0" presId="urn:microsoft.com/office/officeart/2005/8/layout/vList2"/>
    <dgm:cxn modelId="{C9CF9C51-585A-403F-B4DD-AFFFD3B3DDF9}" type="presParOf" srcId="{134E5383-6391-4FE6-BDF0-6B4993089294}" destId="{228CFE98-E8F0-4ECE-9538-B9CCBE0FA5A8}" srcOrd="2" destOrd="0" presId="urn:microsoft.com/office/officeart/2005/8/layout/vList2"/>
    <dgm:cxn modelId="{F7297C98-0F64-4B0D-85CF-E77DE13D55E3}" type="presParOf" srcId="{134E5383-6391-4FE6-BDF0-6B4993089294}" destId="{CAF3D63D-A500-4FFF-A9BE-D307C42503A8}" srcOrd="3" destOrd="0" presId="urn:microsoft.com/office/officeart/2005/8/layout/vList2"/>
    <dgm:cxn modelId="{91A34385-D367-4977-9EA6-E11E55F3C71E}" type="presParOf" srcId="{134E5383-6391-4FE6-BDF0-6B4993089294}" destId="{C473C723-5459-48CF-8DA2-ACC0A4D046A8}" srcOrd="4" destOrd="0" presId="urn:microsoft.com/office/officeart/2005/8/layout/vList2"/>
    <dgm:cxn modelId="{015ABBEA-7A7C-4F03-84BC-7175DDAD8155}" type="presParOf" srcId="{134E5383-6391-4FE6-BDF0-6B4993089294}" destId="{6AC4037A-EEEE-4166-BE32-45A0BDC67F59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E4BF87-6BDB-471F-BC97-76FF43010C3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6E3D6A-657A-4F31-8DCF-648AB0245C3F}">
      <dgm:prSet/>
      <dgm:spPr/>
      <dgm:t>
        <a:bodyPr/>
        <a:lstStyle/>
        <a:p>
          <a:r>
            <a:rPr lang="en-001" b="1" dirty="0"/>
            <a:t>Frontend Development:</a:t>
          </a:r>
          <a:endParaRPr lang="en-US" dirty="0"/>
        </a:p>
      </dgm:t>
    </dgm:pt>
    <dgm:pt modelId="{183A0918-4DD4-4A62-AB37-8028383DF495}" type="parTrans" cxnId="{F15B0949-F797-4426-93A2-E5FBB5628111}">
      <dgm:prSet/>
      <dgm:spPr/>
      <dgm:t>
        <a:bodyPr/>
        <a:lstStyle/>
        <a:p>
          <a:endParaRPr lang="en-US"/>
        </a:p>
      </dgm:t>
    </dgm:pt>
    <dgm:pt modelId="{9588B24D-0215-4D34-9626-4A6E5476E6C2}" type="sibTrans" cxnId="{F15B0949-F797-4426-93A2-E5FBB5628111}">
      <dgm:prSet/>
      <dgm:spPr/>
      <dgm:t>
        <a:bodyPr/>
        <a:lstStyle/>
        <a:p>
          <a:endParaRPr lang="en-US"/>
        </a:p>
      </dgm:t>
    </dgm:pt>
    <dgm:pt modelId="{7FF73C68-E65E-42AD-AF3A-582A1D17AAC7}">
      <dgm:prSet custT="1"/>
      <dgm:spPr/>
      <dgm:t>
        <a:bodyPr/>
        <a:lstStyle/>
        <a:p>
          <a:r>
            <a:rPr lang="en-001" sz="2000" b="1"/>
            <a:t>Frameworks:</a:t>
          </a:r>
          <a:r>
            <a:rPr lang="en-001" sz="2000"/>
            <a:t> React, Angular, Vue.js</a:t>
          </a:r>
          <a:endParaRPr lang="en-US" sz="2000" dirty="0"/>
        </a:p>
      </dgm:t>
    </dgm:pt>
    <dgm:pt modelId="{EA480086-3E62-4663-A560-865157339672}" type="parTrans" cxnId="{1D994FBE-0AC1-4E86-82A4-5E010CDB2541}">
      <dgm:prSet/>
      <dgm:spPr/>
      <dgm:t>
        <a:bodyPr/>
        <a:lstStyle/>
        <a:p>
          <a:endParaRPr lang="en-US"/>
        </a:p>
      </dgm:t>
    </dgm:pt>
    <dgm:pt modelId="{383DB2B8-D679-4FF0-A628-2DE87054481D}" type="sibTrans" cxnId="{1D994FBE-0AC1-4E86-82A4-5E010CDB2541}">
      <dgm:prSet/>
      <dgm:spPr/>
      <dgm:t>
        <a:bodyPr/>
        <a:lstStyle/>
        <a:p>
          <a:endParaRPr lang="en-US"/>
        </a:p>
      </dgm:t>
    </dgm:pt>
    <dgm:pt modelId="{9FD22818-9921-4BEE-845B-148AF95E1124}">
      <dgm:prSet/>
      <dgm:spPr/>
      <dgm:t>
        <a:bodyPr/>
        <a:lstStyle/>
        <a:p>
          <a:r>
            <a:rPr lang="en-001" b="1" dirty="0"/>
            <a:t>Backend Development:</a:t>
          </a:r>
          <a:endParaRPr lang="en-US" dirty="0"/>
        </a:p>
      </dgm:t>
    </dgm:pt>
    <dgm:pt modelId="{F80972E4-5B62-4A0C-BC08-8AE765E0AC40}" type="parTrans" cxnId="{517949A7-75A8-4C59-B74A-B2F49F2AE999}">
      <dgm:prSet/>
      <dgm:spPr/>
      <dgm:t>
        <a:bodyPr/>
        <a:lstStyle/>
        <a:p>
          <a:endParaRPr lang="en-US"/>
        </a:p>
      </dgm:t>
    </dgm:pt>
    <dgm:pt modelId="{367B36B9-22A1-41BA-BCB0-045509C60429}" type="sibTrans" cxnId="{517949A7-75A8-4C59-B74A-B2F49F2AE999}">
      <dgm:prSet/>
      <dgm:spPr/>
      <dgm:t>
        <a:bodyPr/>
        <a:lstStyle/>
        <a:p>
          <a:endParaRPr lang="en-US"/>
        </a:p>
      </dgm:t>
    </dgm:pt>
    <dgm:pt modelId="{C4D26332-83CD-4923-9646-72AD7E639402}">
      <dgm:prSet/>
      <dgm:spPr/>
      <dgm:t>
        <a:bodyPr/>
        <a:lstStyle/>
        <a:p>
          <a:r>
            <a:rPr lang="en-001" b="1"/>
            <a:t>Frameworks:</a:t>
          </a:r>
          <a:r>
            <a:rPr lang="en-001"/>
            <a:t> Node.js, Django, Ruby on Rails</a:t>
          </a:r>
          <a:endParaRPr lang="en-US"/>
        </a:p>
      </dgm:t>
    </dgm:pt>
    <dgm:pt modelId="{18B1B13C-9951-40ED-B4CE-7AD19CA17C60}" type="parTrans" cxnId="{6091B4CB-653E-4475-A06A-3CAFAF5F8435}">
      <dgm:prSet/>
      <dgm:spPr/>
      <dgm:t>
        <a:bodyPr/>
        <a:lstStyle/>
        <a:p>
          <a:endParaRPr lang="en-US"/>
        </a:p>
      </dgm:t>
    </dgm:pt>
    <dgm:pt modelId="{B4FDC2C1-37C9-41F2-9287-A911EA462112}" type="sibTrans" cxnId="{6091B4CB-653E-4475-A06A-3CAFAF5F8435}">
      <dgm:prSet/>
      <dgm:spPr/>
      <dgm:t>
        <a:bodyPr/>
        <a:lstStyle/>
        <a:p>
          <a:endParaRPr lang="en-US"/>
        </a:p>
      </dgm:t>
    </dgm:pt>
    <dgm:pt modelId="{E008F829-50FD-49A7-9AEA-CAE22D4CB01F}">
      <dgm:prSet/>
      <dgm:spPr/>
      <dgm:t>
        <a:bodyPr/>
        <a:lstStyle/>
        <a:p>
          <a:r>
            <a:rPr lang="en-001" b="1" dirty="0"/>
            <a:t>Database:</a:t>
          </a:r>
          <a:endParaRPr lang="en-US" dirty="0"/>
        </a:p>
      </dgm:t>
    </dgm:pt>
    <dgm:pt modelId="{AE93006D-F620-452F-AE94-69DA0AFE866B}" type="parTrans" cxnId="{B8B10FD1-6A0F-4CEB-B5E9-252C3C815878}">
      <dgm:prSet/>
      <dgm:spPr/>
      <dgm:t>
        <a:bodyPr/>
        <a:lstStyle/>
        <a:p>
          <a:endParaRPr lang="en-US"/>
        </a:p>
      </dgm:t>
    </dgm:pt>
    <dgm:pt modelId="{2221D95A-20A4-4656-A114-F38493711D6D}" type="sibTrans" cxnId="{B8B10FD1-6A0F-4CEB-B5E9-252C3C815878}">
      <dgm:prSet/>
      <dgm:spPr/>
      <dgm:t>
        <a:bodyPr/>
        <a:lstStyle/>
        <a:p>
          <a:endParaRPr lang="en-US"/>
        </a:p>
      </dgm:t>
    </dgm:pt>
    <dgm:pt modelId="{44D68ED0-198F-4583-8214-88BCF3238CEC}">
      <dgm:prSet/>
      <dgm:spPr/>
      <dgm:t>
        <a:bodyPr/>
        <a:lstStyle/>
        <a:p>
          <a:r>
            <a:rPr lang="en-001" b="1" dirty="0"/>
            <a:t>SQL Databases:</a:t>
          </a:r>
          <a:r>
            <a:rPr lang="en-001" dirty="0"/>
            <a:t> PostgreSQL, MySQL</a:t>
          </a:r>
          <a:endParaRPr lang="en-US" dirty="0"/>
        </a:p>
      </dgm:t>
    </dgm:pt>
    <dgm:pt modelId="{6224F22D-5BED-49A0-B0EB-08933701ECFD}" type="parTrans" cxnId="{78727CE6-5366-4717-BC62-D7500FC7B569}">
      <dgm:prSet/>
      <dgm:spPr/>
      <dgm:t>
        <a:bodyPr/>
        <a:lstStyle/>
        <a:p>
          <a:endParaRPr lang="en-US"/>
        </a:p>
      </dgm:t>
    </dgm:pt>
    <dgm:pt modelId="{13391A18-A94A-4D25-8A03-08C176E898AE}" type="sibTrans" cxnId="{78727CE6-5366-4717-BC62-D7500FC7B569}">
      <dgm:prSet/>
      <dgm:spPr/>
      <dgm:t>
        <a:bodyPr/>
        <a:lstStyle/>
        <a:p>
          <a:endParaRPr lang="en-US"/>
        </a:p>
      </dgm:t>
    </dgm:pt>
    <dgm:pt modelId="{CC01F930-BB86-4682-82C2-6C10818C6F30}">
      <dgm:prSet custT="1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n-001" sz="2000" b="1" dirty="0"/>
            <a:t>Libraries:</a:t>
          </a:r>
          <a:r>
            <a:rPr lang="en-001" sz="2000" dirty="0"/>
            <a:t> Bootstrap, Material-UI</a:t>
          </a:r>
        </a:p>
      </dgm:t>
    </dgm:pt>
    <dgm:pt modelId="{B04FD596-9752-4E2D-A941-BE3389EC98C4}" type="parTrans" cxnId="{0E0019B5-2EF9-4BBE-BFFD-3CA8BB7E54BB}">
      <dgm:prSet/>
      <dgm:spPr/>
      <dgm:t>
        <a:bodyPr/>
        <a:lstStyle/>
        <a:p>
          <a:endParaRPr lang="en-001"/>
        </a:p>
      </dgm:t>
    </dgm:pt>
    <dgm:pt modelId="{A4FC190B-F4AE-4647-BF9B-F4C369C16A6A}" type="sibTrans" cxnId="{0E0019B5-2EF9-4BBE-BFFD-3CA8BB7E54BB}">
      <dgm:prSet/>
      <dgm:spPr/>
      <dgm:t>
        <a:bodyPr/>
        <a:lstStyle/>
        <a:p>
          <a:endParaRPr lang="en-001"/>
        </a:p>
      </dgm:t>
    </dgm:pt>
    <dgm:pt modelId="{204A121C-CC8C-4CA5-A1F8-8EA22667E40B}">
      <dgm:prSet/>
      <dgm:spPr/>
      <dgm:t>
        <a:bodyPr/>
        <a:lstStyle/>
        <a:p>
          <a:r>
            <a:rPr lang="en-001" b="1" dirty="0"/>
            <a:t>Libraries:</a:t>
          </a:r>
          <a:r>
            <a:rPr lang="en-001" dirty="0"/>
            <a:t> Express.js (for Node.js), Django Rest Framework (for Django)</a:t>
          </a:r>
        </a:p>
      </dgm:t>
    </dgm:pt>
    <dgm:pt modelId="{9E42021C-5101-4D5E-8E04-13E19DF2A45A}" type="parTrans" cxnId="{91444D43-A998-4CBD-B4DA-6AB9D1316942}">
      <dgm:prSet/>
      <dgm:spPr/>
      <dgm:t>
        <a:bodyPr/>
        <a:lstStyle/>
        <a:p>
          <a:endParaRPr lang="en-001"/>
        </a:p>
      </dgm:t>
    </dgm:pt>
    <dgm:pt modelId="{83B5892F-47E7-48A8-B948-5BD8C2790ACB}" type="sibTrans" cxnId="{91444D43-A998-4CBD-B4DA-6AB9D1316942}">
      <dgm:prSet/>
      <dgm:spPr/>
      <dgm:t>
        <a:bodyPr/>
        <a:lstStyle/>
        <a:p>
          <a:endParaRPr lang="en-001"/>
        </a:p>
      </dgm:t>
    </dgm:pt>
    <dgm:pt modelId="{44E3A6D4-CF46-43CF-835A-182D6E77E8E9}">
      <dgm:prSet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n-001" b="1" dirty="0"/>
            <a:t>NoSQL Databases:</a:t>
          </a:r>
          <a:r>
            <a:rPr lang="en-001" dirty="0"/>
            <a:t> MongoDB, Redis</a:t>
          </a:r>
        </a:p>
      </dgm:t>
    </dgm:pt>
    <dgm:pt modelId="{3BC8CD65-4276-49A2-A8F5-A843C080C65A}" type="parTrans" cxnId="{90691FAA-C837-48FE-BDAC-86B5A6553937}">
      <dgm:prSet/>
      <dgm:spPr/>
      <dgm:t>
        <a:bodyPr/>
        <a:lstStyle/>
        <a:p>
          <a:endParaRPr lang="en-001"/>
        </a:p>
      </dgm:t>
    </dgm:pt>
    <dgm:pt modelId="{A182A992-1BCB-41B4-9A17-5AC532F65852}" type="sibTrans" cxnId="{90691FAA-C837-48FE-BDAC-86B5A6553937}">
      <dgm:prSet/>
      <dgm:spPr/>
      <dgm:t>
        <a:bodyPr/>
        <a:lstStyle/>
        <a:p>
          <a:endParaRPr lang="en-001"/>
        </a:p>
      </dgm:t>
    </dgm:pt>
    <dgm:pt modelId="{134E5383-6391-4FE6-BDF0-6B4993089294}" type="pres">
      <dgm:prSet presAssocID="{99E4BF87-6BDB-471F-BC97-76FF43010C3F}" presName="linear" presStyleCnt="0">
        <dgm:presLayoutVars>
          <dgm:animLvl val="lvl"/>
          <dgm:resizeHandles val="exact"/>
        </dgm:presLayoutVars>
      </dgm:prSet>
      <dgm:spPr/>
    </dgm:pt>
    <dgm:pt modelId="{2FA52E11-5492-471A-95C2-15F2C167A970}" type="pres">
      <dgm:prSet presAssocID="{576E3D6A-657A-4F31-8DCF-648AB0245C3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7CC448E-6BB7-40A9-BA7C-2C3AB2AD8B22}" type="pres">
      <dgm:prSet presAssocID="{576E3D6A-657A-4F31-8DCF-648AB0245C3F}" presName="childText" presStyleLbl="revTx" presStyleIdx="0" presStyleCnt="3">
        <dgm:presLayoutVars>
          <dgm:bulletEnabled val="1"/>
        </dgm:presLayoutVars>
      </dgm:prSet>
      <dgm:spPr/>
    </dgm:pt>
    <dgm:pt modelId="{228CFE98-E8F0-4ECE-9538-B9CCBE0FA5A8}" type="pres">
      <dgm:prSet presAssocID="{9FD22818-9921-4BEE-845B-148AF95E112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AF3D63D-A500-4FFF-A9BE-D307C42503A8}" type="pres">
      <dgm:prSet presAssocID="{9FD22818-9921-4BEE-845B-148AF95E1124}" presName="childText" presStyleLbl="revTx" presStyleIdx="1" presStyleCnt="3">
        <dgm:presLayoutVars>
          <dgm:bulletEnabled val="1"/>
        </dgm:presLayoutVars>
      </dgm:prSet>
      <dgm:spPr/>
    </dgm:pt>
    <dgm:pt modelId="{C473C723-5459-48CF-8DA2-ACC0A4D046A8}" type="pres">
      <dgm:prSet presAssocID="{E008F829-50FD-49A7-9AEA-CAE22D4CB01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AC4037A-EEEE-4166-BE32-45A0BDC67F59}" type="pres">
      <dgm:prSet presAssocID="{E008F829-50FD-49A7-9AEA-CAE22D4CB01F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DEACA514-3EE8-45A2-A610-21D8B896C276}" type="presOf" srcId="{E008F829-50FD-49A7-9AEA-CAE22D4CB01F}" destId="{C473C723-5459-48CF-8DA2-ACC0A4D046A8}" srcOrd="0" destOrd="0" presId="urn:microsoft.com/office/officeart/2005/8/layout/vList2"/>
    <dgm:cxn modelId="{7EF7EF16-8F07-49A3-AC02-85A8F2DC0EAC}" type="presOf" srcId="{44E3A6D4-CF46-43CF-835A-182D6E77E8E9}" destId="{6AC4037A-EEEE-4166-BE32-45A0BDC67F59}" srcOrd="0" destOrd="1" presId="urn:microsoft.com/office/officeart/2005/8/layout/vList2"/>
    <dgm:cxn modelId="{8FF88039-91EC-4A07-8CE5-72389DA4EBD2}" type="presOf" srcId="{CC01F930-BB86-4682-82C2-6C10818C6F30}" destId="{A7CC448E-6BB7-40A9-BA7C-2C3AB2AD8B22}" srcOrd="0" destOrd="1" presId="urn:microsoft.com/office/officeart/2005/8/layout/vList2"/>
    <dgm:cxn modelId="{91444D43-A998-4CBD-B4DA-6AB9D1316942}" srcId="{9FD22818-9921-4BEE-845B-148AF95E1124}" destId="{204A121C-CC8C-4CA5-A1F8-8EA22667E40B}" srcOrd="1" destOrd="0" parTransId="{9E42021C-5101-4D5E-8E04-13E19DF2A45A}" sibTransId="{83B5892F-47E7-48A8-B948-5BD8C2790ACB}"/>
    <dgm:cxn modelId="{F15B0949-F797-4426-93A2-E5FBB5628111}" srcId="{99E4BF87-6BDB-471F-BC97-76FF43010C3F}" destId="{576E3D6A-657A-4F31-8DCF-648AB0245C3F}" srcOrd="0" destOrd="0" parTransId="{183A0918-4DD4-4A62-AB37-8028383DF495}" sibTransId="{9588B24D-0215-4D34-9626-4A6E5476E6C2}"/>
    <dgm:cxn modelId="{8E2E4B85-25C7-43DD-90F6-81EE98AE311B}" type="presOf" srcId="{204A121C-CC8C-4CA5-A1F8-8EA22667E40B}" destId="{CAF3D63D-A500-4FFF-A9BE-D307C42503A8}" srcOrd="0" destOrd="1" presId="urn:microsoft.com/office/officeart/2005/8/layout/vList2"/>
    <dgm:cxn modelId="{6A3D7DA0-9A97-4884-B536-08A36151BF5B}" type="presOf" srcId="{9FD22818-9921-4BEE-845B-148AF95E1124}" destId="{228CFE98-E8F0-4ECE-9538-B9CCBE0FA5A8}" srcOrd="0" destOrd="0" presId="urn:microsoft.com/office/officeart/2005/8/layout/vList2"/>
    <dgm:cxn modelId="{517949A7-75A8-4C59-B74A-B2F49F2AE999}" srcId="{99E4BF87-6BDB-471F-BC97-76FF43010C3F}" destId="{9FD22818-9921-4BEE-845B-148AF95E1124}" srcOrd="1" destOrd="0" parTransId="{F80972E4-5B62-4A0C-BC08-8AE765E0AC40}" sibTransId="{367B36B9-22A1-41BA-BCB0-045509C60429}"/>
    <dgm:cxn modelId="{90691FAA-C837-48FE-BDAC-86B5A6553937}" srcId="{E008F829-50FD-49A7-9AEA-CAE22D4CB01F}" destId="{44E3A6D4-CF46-43CF-835A-182D6E77E8E9}" srcOrd="1" destOrd="0" parTransId="{3BC8CD65-4276-49A2-A8F5-A843C080C65A}" sibTransId="{A182A992-1BCB-41B4-9A17-5AC532F65852}"/>
    <dgm:cxn modelId="{BF15BFB1-F910-4E58-AC8E-8ABC1950E801}" type="presOf" srcId="{576E3D6A-657A-4F31-8DCF-648AB0245C3F}" destId="{2FA52E11-5492-471A-95C2-15F2C167A970}" srcOrd="0" destOrd="0" presId="urn:microsoft.com/office/officeart/2005/8/layout/vList2"/>
    <dgm:cxn modelId="{0E0019B5-2EF9-4BBE-BFFD-3CA8BB7E54BB}" srcId="{576E3D6A-657A-4F31-8DCF-648AB0245C3F}" destId="{CC01F930-BB86-4682-82C2-6C10818C6F30}" srcOrd="1" destOrd="0" parTransId="{B04FD596-9752-4E2D-A941-BE3389EC98C4}" sibTransId="{A4FC190B-F4AE-4647-BF9B-F4C369C16A6A}"/>
    <dgm:cxn modelId="{2B3007BD-A778-4E09-B997-86B559E87CC7}" type="presOf" srcId="{C4D26332-83CD-4923-9646-72AD7E639402}" destId="{CAF3D63D-A500-4FFF-A9BE-D307C42503A8}" srcOrd="0" destOrd="0" presId="urn:microsoft.com/office/officeart/2005/8/layout/vList2"/>
    <dgm:cxn modelId="{1D994FBE-0AC1-4E86-82A4-5E010CDB2541}" srcId="{576E3D6A-657A-4F31-8DCF-648AB0245C3F}" destId="{7FF73C68-E65E-42AD-AF3A-582A1D17AAC7}" srcOrd="0" destOrd="0" parTransId="{EA480086-3E62-4663-A560-865157339672}" sibTransId="{383DB2B8-D679-4FF0-A628-2DE87054481D}"/>
    <dgm:cxn modelId="{6091B4CB-653E-4475-A06A-3CAFAF5F8435}" srcId="{9FD22818-9921-4BEE-845B-148AF95E1124}" destId="{C4D26332-83CD-4923-9646-72AD7E639402}" srcOrd="0" destOrd="0" parTransId="{18B1B13C-9951-40ED-B4CE-7AD19CA17C60}" sibTransId="{B4FDC2C1-37C9-41F2-9287-A911EA462112}"/>
    <dgm:cxn modelId="{B8B10FD1-6A0F-4CEB-B5E9-252C3C815878}" srcId="{99E4BF87-6BDB-471F-BC97-76FF43010C3F}" destId="{E008F829-50FD-49A7-9AEA-CAE22D4CB01F}" srcOrd="2" destOrd="0" parTransId="{AE93006D-F620-452F-AE94-69DA0AFE866B}" sibTransId="{2221D95A-20A4-4656-A114-F38493711D6D}"/>
    <dgm:cxn modelId="{5FF963E2-C254-4621-A7B1-076E92080BE0}" type="presOf" srcId="{44D68ED0-198F-4583-8214-88BCF3238CEC}" destId="{6AC4037A-EEEE-4166-BE32-45A0BDC67F59}" srcOrd="0" destOrd="0" presId="urn:microsoft.com/office/officeart/2005/8/layout/vList2"/>
    <dgm:cxn modelId="{6A4954E5-2516-4DA7-BD62-A9CF090047AA}" type="presOf" srcId="{7FF73C68-E65E-42AD-AF3A-582A1D17AAC7}" destId="{A7CC448E-6BB7-40A9-BA7C-2C3AB2AD8B22}" srcOrd="0" destOrd="0" presId="urn:microsoft.com/office/officeart/2005/8/layout/vList2"/>
    <dgm:cxn modelId="{78727CE6-5366-4717-BC62-D7500FC7B569}" srcId="{E008F829-50FD-49A7-9AEA-CAE22D4CB01F}" destId="{44D68ED0-198F-4583-8214-88BCF3238CEC}" srcOrd="0" destOrd="0" parTransId="{6224F22D-5BED-49A0-B0EB-08933701ECFD}" sibTransId="{13391A18-A94A-4D25-8A03-08C176E898AE}"/>
    <dgm:cxn modelId="{B67DDBFD-E017-4723-B255-B2C715FA4C61}" type="presOf" srcId="{99E4BF87-6BDB-471F-BC97-76FF43010C3F}" destId="{134E5383-6391-4FE6-BDF0-6B4993089294}" srcOrd="0" destOrd="0" presId="urn:microsoft.com/office/officeart/2005/8/layout/vList2"/>
    <dgm:cxn modelId="{C7A91C96-19AA-4ADA-A2EB-A451290BB590}" type="presParOf" srcId="{134E5383-6391-4FE6-BDF0-6B4993089294}" destId="{2FA52E11-5492-471A-95C2-15F2C167A970}" srcOrd="0" destOrd="0" presId="urn:microsoft.com/office/officeart/2005/8/layout/vList2"/>
    <dgm:cxn modelId="{17063F73-4A41-4C7B-94A9-9A7B92984A6E}" type="presParOf" srcId="{134E5383-6391-4FE6-BDF0-6B4993089294}" destId="{A7CC448E-6BB7-40A9-BA7C-2C3AB2AD8B22}" srcOrd="1" destOrd="0" presId="urn:microsoft.com/office/officeart/2005/8/layout/vList2"/>
    <dgm:cxn modelId="{C9CF9C51-585A-403F-B4DD-AFFFD3B3DDF9}" type="presParOf" srcId="{134E5383-6391-4FE6-BDF0-6B4993089294}" destId="{228CFE98-E8F0-4ECE-9538-B9CCBE0FA5A8}" srcOrd="2" destOrd="0" presId="urn:microsoft.com/office/officeart/2005/8/layout/vList2"/>
    <dgm:cxn modelId="{F7297C98-0F64-4B0D-85CF-E77DE13D55E3}" type="presParOf" srcId="{134E5383-6391-4FE6-BDF0-6B4993089294}" destId="{CAF3D63D-A500-4FFF-A9BE-D307C42503A8}" srcOrd="3" destOrd="0" presId="urn:microsoft.com/office/officeart/2005/8/layout/vList2"/>
    <dgm:cxn modelId="{91A34385-D367-4977-9EA6-E11E55F3C71E}" type="presParOf" srcId="{134E5383-6391-4FE6-BDF0-6B4993089294}" destId="{C473C723-5459-48CF-8DA2-ACC0A4D046A8}" srcOrd="4" destOrd="0" presId="urn:microsoft.com/office/officeart/2005/8/layout/vList2"/>
    <dgm:cxn modelId="{015ABBEA-7A7C-4F03-84BC-7175DDAD8155}" type="presParOf" srcId="{134E5383-6391-4FE6-BDF0-6B4993089294}" destId="{6AC4037A-EEEE-4166-BE32-45A0BDC67F59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E4BF87-6BDB-471F-BC97-76FF43010C3F}" type="doc">
      <dgm:prSet loTypeId="urn:microsoft.com/office/officeart/2005/8/layout/vList5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76E3D6A-657A-4F31-8DCF-648AB0245C3F}">
      <dgm:prSet/>
      <dgm:spPr/>
      <dgm:t>
        <a:bodyPr/>
        <a:lstStyle/>
        <a:p>
          <a:r>
            <a:rPr lang="en-001" b="1" dirty="0"/>
            <a:t>Testing:</a:t>
          </a:r>
          <a:endParaRPr lang="en-US" dirty="0"/>
        </a:p>
      </dgm:t>
    </dgm:pt>
    <dgm:pt modelId="{183A0918-4DD4-4A62-AB37-8028383DF495}" type="parTrans" cxnId="{F15B0949-F797-4426-93A2-E5FBB5628111}">
      <dgm:prSet/>
      <dgm:spPr/>
      <dgm:t>
        <a:bodyPr/>
        <a:lstStyle/>
        <a:p>
          <a:endParaRPr lang="en-US"/>
        </a:p>
      </dgm:t>
    </dgm:pt>
    <dgm:pt modelId="{9588B24D-0215-4D34-9626-4A6E5476E6C2}" type="sibTrans" cxnId="{F15B0949-F797-4426-93A2-E5FBB5628111}">
      <dgm:prSet/>
      <dgm:spPr/>
      <dgm:t>
        <a:bodyPr/>
        <a:lstStyle/>
        <a:p>
          <a:endParaRPr lang="en-US"/>
        </a:p>
      </dgm:t>
    </dgm:pt>
    <dgm:pt modelId="{7FF73C68-E65E-42AD-AF3A-582A1D17AAC7}">
      <dgm:prSet/>
      <dgm:spPr/>
      <dgm:t>
        <a:bodyPr/>
        <a:lstStyle/>
        <a:p>
          <a:r>
            <a:rPr lang="en-001" b="1"/>
            <a:t>Unit Testing:</a:t>
          </a:r>
          <a:r>
            <a:rPr lang="en-001"/>
            <a:t> JUnit, pytest</a:t>
          </a:r>
          <a:endParaRPr lang="en-US"/>
        </a:p>
      </dgm:t>
    </dgm:pt>
    <dgm:pt modelId="{EA480086-3E62-4663-A560-865157339672}" type="parTrans" cxnId="{1D994FBE-0AC1-4E86-82A4-5E010CDB2541}">
      <dgm:prSet/>
      <dgm:spPr/>
      <dgm:t>
        <a:bodyPr/>
        <a:lstStyle/>
        <a:p>
          <a:endParaRPr lang="en-US"/>
        </a:p>
      </dgm:t>
    </dgm:pt>
    <dgm:pt modelId="{383DB2B8-D679-4FF0-A628-2DE87054481D}" type="sibTrans" cxnId="{1D994FBE-0AC1-4E86-82A4-5E010CDB2541}">
      <dgm:prSet/>
      <dgm:spPr/>
      <dgm:t>
        <a:bodyPr/>
        <a:lstStyle/>
        <a:p>
          <a:endParaRPr lang="en-US"/>
        </a:p>
      </dgm:t>
    </dgm:pt>
    <dgm:pt modelId="{9FD22818-9921-4BEE-845B-148AF95E1124}">
      <dgm:prSet/>
      <dgm:spPr/>
      <dgm:t>
        <a:bodyPr/>
        <a:lstStyle/>
        <a:p>
          <a:r>
            <a:rPr lang="en-001" b="1"/>
            <a:t>Deployment:</a:t>
          </a:r>
          <a:endParaRPr lang="en-US" dirty="0"/>
        </a:p>
      </dgm:t>
    </dgm:pt>
    <dgm:pt modelId="{F80972E4-5B62-4A0C-BC08-8AE765E0AC40}" type="parTrans" cxnId="{517949A7-75A8-4C59-B74A-B2F49F2AE999}">
      <dgm:prSet/>
      <dgm:spPr/>
      <dgm:t>
        <a:bodyPr/>
        <a:lstStyle/>
        <a:p>
          <a:endParaRPr lang="en-US"/>
        </a:p>
      </dgm:t>
    </dgm:pt>
    <dgm:pt modelId="{367B36B9-22A1-41BA-BCB0-045509C60429}" type="sibTrans" cxnId="{517949A7-75A8-4C59-B74A-B2F49F2AE999}">
      <dgm:prSet/>
      <dgm:spPr/>
      <dgm:t>
        <a:bodyPr/>
        <a:lstStyle/>
        <a:p>
          <a:endParaRPr lang="en-US"/>
        </a:p>
      </dgm:t>
    </dgm:pt>
    <dgm:pt modelId="{C4D26332-83CD-4923-9646-72AD7E639402}">
      <dgm:prSet/>
      <dgm:spPr/>
      <dgm:t>
        <a:bodyPr/>
        <a:lstStyle/>
        <a:p>
          <a:r>
            <a:rPr lang="en-001" b="1"/>
            <a:t>Platforms:</a:t>
          </a:r>
          <a:r>
            <a:rPr lang="en-001"/>
            <a:t> AWS, Azure, Kubernetes</a:t>
          </a:r>
          <a:endParaRPr lang="en-US" dirty="0"/>
        </a:p>
      </dgm:t>
    </dgm:pt>
    <dgm:pt modelId="{18B1B13C-9951-40ED-B4CE-7AD19CA17C60}" type="parTrans" cxnId="{6091B4CB-653E-4475-A06A-3CAFAF5F8435}">
      <dgm:prSet/>
      <dgm:spPr/>
      <dgm:t>
        <a:bodyPr/>
        <a:lstStyle/>
        <a:p>
          <a:endParaRPr lang="en-US"/>
        </a:p>
      </dgm:t>
    </dgm:pt>
    <dgm:pt modelId="{B4FDC2C1-37C9-41F2-9287-A911EA462112}" type="sibTrans" cxnId="{6091B4CB-653E-4475-A06A-3CAFAF5F8435}">
      <dgm:prSet/>
      <dgm:spPr/>
      <dgm:t>
        <a:bodyPr/>
        <a:lstStyle/>
        <a:p>
          <a:endParaRPr lang="en-US"/>
        </a:p>
      </dgm:t>
    </dgm:pt>
    <dgm:pt modelId="{50035E29-6DBF-471A-8BED-66B84B8CCCA1}">
      <dgm:prSet/>
      <dgm:spPr/>
      <dgm:t>
        <a:bodyPr/>
        <a:lstStyle/>
        <a:p>
          <a:r>
            <a:rPr lang="en-001" b="1"/>
            <a:t>Integration Testing:</a:t>
          </a:r>
          <a:r>
            <a:rPr lang="en-001"/>
            <a:t> Selenium, Postman</a:t>
          </a:r>
        </a:p>
      </dgm:t>
    </dgm:pt>
    <dgm:pt modelId="{B9DF2548-D322-4E1D-AD7F-0BB29056DB16}" type="parTrans" cxnId="{8A10CB1C-006E-4B23-85F9-F53C67F21E27}">
      <dgm:prSet/>
      <dgm:spPr/>
      <dgm:t>
        <a:bodyPr/>
        <a:lstStyle/>
        <a:p>
          <a:endParaRPr lang="en-001"/>
        </a:p>
      </dgm:t>
    </dgm:pt>
    <dgm:pt modelId="{31B02D64-C952-423C-BC6C-94ECCEB5DD9C}" type="sibTrans" cxnId="{8A10CB1C-006E-4B23-85F9-F53C67F21E27}">
      <dgm:prSet/>
      <dgm:spPr/>
      <dgm:t>
        <a:bodyPr/>
        <a:lstStyle/>
        <a:p>
          <a:endParaRPr lang="en-001"/>
        </a:p>
      </dgm:t>
    </dgm:pt>
    <dgm:pt modelId="{9F445DA9-A334-4995-BE08-E213F1805D95}">
      <dgm:prSet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n-001" b="1"/>
            <a:t>CI/CD:</a:t>
          </a:r>
          <a:r>
            <a:rPr lang="en-001"/>
            <a:t> Jenkins, GitHub Actions</a:t>
          </a:r>
          <a:endParaRPr lang="en-001" dirty="0"/>
        </a:p>
      </dgm:t>
    </dgm:pt>
    <dgm:pt modelId="{908B2159-F40A-4426-84A7-518AED711C1B}" type="parTrans" cxnId="{B53C138C-C0BF-4CEA-90BC-CEA8943CD1B9}">
      <dgm:prSet/>
      <dgm:spPr/>
      <dgm:t>
        <a:bodyPr/>
        <a:lstStyle/>
        <a:p>
          <a:endParaRPr lang="en-001"/>
        </a:p>
      </dgm:t>
    </dgm:pt>
    <dgm:pt modelId="{019AEA36-51EC-44C0-98F3-E42EF7F9EB97}" type="sibTrans" cxnId="{B53C138C-C0BF-4CEA-90BC-CEA8943CD1B9}">
      <dgm:prSet/>
      <dgm:spPr/>
      <dgm:t>
        <a:bodyPr/>
        <a:lstStyle/>
        <a:p>
          <a:endParaRPr lang="en-001"/>
        </a:p>
      </dgm:t>
    </dgm:pt>
    <dgm:pt modelId="{4B6D644A-25E9-4622-AF3B-A97DEA6FA1F8}" type="pres">
      <dgm:prSet presAssocID="{99E4BF87-6BDB-471F-BC97-76FF43010C3F}" presName="Name0" presStyleCnt="0">
        <dgm:presLayoutVars>
          <dgm:dir/>
          <dgm:animLvl val="lvl"/>
          <dgm:resizeHandles val="exact"/>
        </dgm:presLayoutVars>
      </dgm:prSet>
      <dgm:spPr/>
    </dgm:pt>
    <dgm:pt modelId="{03E6B8D7-E6BE-4450-AF92-680B3A011591}" type="pres">
      <dgm:prSet presAssocID="{576E3D6A-657A-4F31-8DCF-648AB0245C3F}" presName="linNode" presStyleCnt="0"/>
      <dgm:spPr/>
    </dgm:pt>
    <dgm:pt modelId="{68778C8C-7436-486E-9761-A320CC73EF60}" type="pres">
      <dgm:prSet presAssocID="{576E3D6A-657A-4F31-8DCF-648AB0245C3F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6D9E5139-D2CE-4B77-946E-EA5BFA745E14}" type="pres">
      <dgm:prSet presAssocID="{576E3D6A-657A-4F31-8DCF-648AB0245C3F}" presName="descendantText" presStyleLbl="alignAccFollowNode1" presStyleIdx="0" presStyleCnt="2">
        <dgm:presLayoutVars>
          <dgm:bulletEnabled val="1"/>
        </dgm:presLayoutVars>
      </dgm:prSet>
      <dgm:spPr/>
    </dgm:pt>
    <dgm:pt modelId="{E85E68B7-B435-45CB-81E5-CCC0241F6AB5}" type="pres">
      <dgm:prSet presAssocID="{9588B24D-0215-4D34-9626-4A6E5476E6C2}" presName="sp" presStyleCnt="0"/>
      <dgm:spPr/>
    </dgm:pt>
    <dgm:pt modelId="{7BFD164F-CD90-41F0-A3FF-BC5B91FD2CCF}" type="pres">
      <dgm:prSet presAssocID="{9FD22818-9921-4BEE-845B-148AF95E1124}" presName="linNode" presStyleCnt="0"/>
      <dgm:spPr/>
    </dgm:pt>
    <dgm:pt modelId="{1F48AFA5-A02E-4F6F-9920-9241A3B2665C}" type="pres">
      <dgm:prSet presAssocID="{9FD22818-9921-4BEE-845B-148AF95E1124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5A108D64-7025-4787-AC38-C6636B981620}" type="pres">
      <dgm:prSet presAssocID="{9FD22818-9921-4BEE-845B-148AF95E1124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8A10CB1C-006E-4B23-85F9-F53C67F21E27}" srcId="{576E3D6A-657A-4F31-8DCF-648AB0245C3F}" destId="{50035E29-6DBF-471A-8BED-66B84B8CCCA1}" srcOrd="1" destOrd="0" parTransId="{B9DF2548-D322-4E1D-AD7F-0BB29056DB16}" sibTransId="{31B02D64-C952-423C-BC6C-94ECCEB5DD9C}"/>
    <dgm:cxn modelId="{06F34A5E-84EC-498D-984E-18F4607C46A0}" type="presOf" srcId="{576E3D6A-657A-4F31-8DCF-648AB0245C3F}" destId="{68778C8C-7436-486E-9761-A320CC73EF60}" srcOrd="0" destOrd="0" presId="urn:microsoft.com/office/officeart/2005/8/layout/vList5"/>
    <dgm:cxn modelId="{F15B0949-F797-4426-93A2-E5FBB5628111}" srcId="{99E4BF87-6BDB-471F-BC97-76FF43010C3F}" destId="{576E3D6A-657A-4F31-8DCF-648AB0245C3F}" srcOrd="0" destOrd="0" parTransId="{183A0918-4DD4-4A62-AB37-8028383DF495}" sibTransId="{9588B24D-0215-4D34-9626-4A6E5476E6C2}"/>
    <dgm:cxn modelId="{01F87E51-6EED-441E-B573-5D02C34096CD}" type="presOf" srcId="{50035E29-6DBF-471A-8BED-66B84B8CCCA1}" destId="{6D9E5139-D2CE-4B77-946E-EA5BFA745E14}" srcOrd="0" destOrd="1" presId="urn:microsoft.com/office/officeart/2005/8/layout/vList5"/>
    <dgm:cxn modelId="{1A17F579-D8AB-4F4E-A9AC-104A86ACB472}" type="presOf" srcId="{9F445DA9-A334-4995-BE08-E213F1805D95}" destId="{5A108D64-7025-4787-AC38-C6636B981620}" srcOrd="0" destOrd="1" presId="urn:microsoft.com/office/officeart/2005/8/layout/vList5"/>
    <dgm:cxn modelId="{B53C138C-C0BF-4CEA-90BC-CEA8943CD1B9}" srcId="{9FD22818-9921-4BEE-845B-148AF95E1124}" destId="{9F445DA9-A334-4995-BE08-E213F1805D95}" srcOrd="1" destOrd="0" parTransId="{908B2159-F40A-4426-84A7-518AED711C1B}" sibTransId="{019AEA36-51EC-44C0-98F3-E42EF7F9EB97}"/>
    <dgm:cxn modelId="{0918D59D-2455-418B-A903-FA4FD9B26048}" type="presOf" srcId="{7FF73C68-E65E-42AD-AF3A-582A1D17AAC7}" destId="{6D9E5139-D2CE-4B77-946E-EA5BFA745E14}" srcOrd="0" destOrd="0" presId="urn:microsoft.com/office/officeart/2005/8/layout/vList5"/>
    <dgm:cxn modelId="{517949A7-75A8-4C59-B74A-B2F49F2AE999}" srcId="{99E4BF87-6BDB-471F-BC97-76FF43010C3F}" destId="{9FD22818-9921-4BEE-845B-148AF95E1124}" srcOrd="1" destOrd="0" parTransId="{F80972E4-5B62-4A0C-BC08-8AE765E0AC40}" sibTransId="{367B36B9-22A1-41BA-BCB0-045509C60429}"/>
    <dgm:cxn modelId="{15AC99AE-AB17-40CE-9A75-5ADD2CDEFC28}" type="presOf" srcId="{9FD22818-9921-4BEE-845B-148AF95E1124}" destId="{1F48AFA5-A02E-4F6F-9920-9241A3B2665C}" srcOrd="0" destOrd="0" presId="urn:microsoft.com/office/officeart/2005/8/layout/vList5"/>
    <dgm:cxn modelId="{1D994FBE-0AC1-4E86-82A4-5E010CDB2541}" srcId="{576E3D6A-657A-4F31-8DCF-648AB0245C3F}" destId="{7FF73C68-E65E-42AD-AF3A-582A1D17AAC7}" srcOrd="0" destOrd="0" parTransId="{EA480086-3E62-4663-A560-865157339672}" sibTransId="{383DB2B8-D679-4FF0-A628-2DE87054481D}"/>
    <dgm:cxn modelId="{6091B4CB-653E-4475-A06A-3CAFAF5F8435}" srcId="{9FD22818-9921-4BEE-845B-148AF95E1124}" destId="{C4D26332-83CD-4923-9646-72AD7E639402}" srcOrd="0" destOrd="0" parTransId="{18B1B13C-9951-40ED-B4CE-7AD19CA17C60}" sibTransId="{B4FDC2C1-37C9-41F2-9287-A911EA462112}"/>
    <dgm:cxn modelId="{A4E9B1DC-D60B-47AB-A929-F4BE8C5BCCDB}" type="presOf" srcId="{99E4BF87-6BDB-471F-BC97-76FF43010C3F}" destId="{4B6D644A-25E9-4622-AF3B-A97DEA6FA1F8}" srcOrd="0" destOrd="0" presId="urn:microsoft.com/office/officeart/2005/8/layout/vList5"/>
    <dgm:cxn modelId="{35308AED-4482-4A63-9B0E-A3DFA48C9809}" type="presOf" srcId="{C4D26332-83CD-4923-9646-72AD7E639402}" destId="{5A108D64-7025-4787-AC38-C6636B981620}" srcOrd="0" destOrd="0" presId="urn:microsoft.com/office/officeart/2005/8/layout/vList5"/>
    <dgm:cxn modelId="{73A81861-3C9D-4ADC-872C-EF73AEEE5AD8}" type="presParOf" srcId="{4B6D644A-25E9-4622-AF3B-A97DEA6FA1F8}" destId="{03E6B8D7-E6BE-4450-AF92-680B3A011591}" srcOrd="0" destOrd="0" presId="urn:microsoft.com/office/officeart/2005/8/layout/vList5"/>
    <dgm:cxn modelId="{DB391A82-5350-4483-B36F-1BFD3C60A7AF}" type="presParOf" srcId="{03E6B8D7-E6BE-4450-AF92-680B3A011591}" destId="{68778C8C-7436-486E-9761-A320CC73EF60}" srcOrd="0" destOrd="0" presId="urn:microsoft.com/office/officeart/2005/8/layout/vList5"/>
    <dgm:cxn modelId="{8038D615-CE47-4EDF-BBC9-00FF25CF7F4E}" type="presParOf" srcId="{03E6B8D7-E6BE-4450-AF92-680B3A011591}" destId="{6D9E5139-D2CE-4B77-946E-EA5BFA745E14}" srcOrd="1" destOrd="0" presId="urn:microsoft.com/office/officeart/2005/8/layout/vList5"/>
    <dgm:cxn modelId="{EAC21DAF-1856-45A1-8C10-9AA4A353D20A}" type="presParOf" srcId="{4B6D644A-25E9-4622-AF3B-A97DEA6FA1F8}" destId="{E85E68B7-B435-45CB-81E5-CCC0241F6AB5}" srcOrd="1" destOrd="0" presId="urn:microsoft.com/office/officeart/2005/8/layout/vList5"/>
    <dgm:cxn modelId="{C8B1A85F-A04E-4B00-848A-C545C9CAF42E}" type="presParOf" srcId="{4B6D644A-25E9-4622-AF3B-A97DEA6FA1F8}" destId="{7BFD164F-CD90-41F0-A3FF-BC5B91FD2CCF}" srcOrd="2" destOrd="0" presId="urn:microsoft.com/office/officeart/2005/8/layout/vList5"/>
    <dgm:cxn modelId="{737AE078-5BEF-47B2-B852-165D43031BF3}" type="presParOf" srcId="{7BFD164F-CD90-41F0-A3FF-BC5B91FD2CCF}" destId="{1F48AFA5-A02E-4F6F-9920-9241A3B2665C}" srcOrd="0" destOrd="0" presId="urn:microsoft.com/office/officeart/2005/8/layout/vList5"/>
    <dgm:cxn modelId="{844EB579-7274-41E9-A2D3-B258D6FE669F}" type="presParOf" srcId="{7BFD164F-CD90-41F0-A3FF-BC5B91FD2CCF}" destId="{5A108D64-7025-4787-AC38-C6636B98162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A52E11-5492-471A-95C2-15F2C167A970}">
      <dsp:nvSpPr>
        <dsp:cNvPr id="0" name=""/>
        <dsp:cNvSpPr/>
      </dsp:nvSpPr>
      <dsp:spPr>
        <a:xfrm>
          <a:off x="0" y="90154"/>
          <a:ext cx="8199782" cy="5896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001" sz="2400" b="1" kern="1200"/>
            <a:t>Problem Identification:</a:t>
          </a:r>
          <a:endParaRPr lang="en-US" sz="2400" kern="1200"/>
        </a:p>
      </dsp:txBody>
      <dsp:txXfrm>
        <a:off x="28786" y="118940"/>
        <a:ext cx="8142210" cy="532107"/>
      </dsp:txXfrm>
    </dsp:sp>
    <dsp:sp modelId="{A7CC448E-6BB7-40A9-BA7C-2C3AB2AD8B22}">
      <dsp:nvSpPr>
        <dsp:cNvPr id="0" name=""/>
        <dsp:cNvSpPr/>
      </dsp:nvSpPr>
      <dsp:spPr>
        <a:xfrm>
          <a:off x="0" y="679834"/>
          <a:ext cx="8199782" cy="919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343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001" sz="1900" b="1" kern="1200" dirty="0"/>
            <a:t>NLP Algorithms:</a:t>
          </a:r>
          <a:r>
            <a:rPr lang="en-001" sz="1900" kern="1200" dirty="0"/>
            <a:t> Use Natural Language Processing (NLP) to </a:t>
          </a:r>
          <a:r>
            <a:rPr lang="en-001" sz="1900" kern="1200" dirty="0" err="1"/>
            <a:t>analyze</a:t>
          </a:r>
          <a:r>
            <a:rPr lang="en-001" sz="1900" kern="1200" dirty="0"/>
            <a:t> user specifications.</a:t>
          </a:r>
          <a:endParaRPr lang="en-US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001" sz="1900" b="1" kern="1200"/>
            <a:t>Libraries:</a:t>
          </a:r>
          <a:r>
            <a:rPr lang="en-001" sz="1900" kern="1200"/>
            <a:t> spaCy, NLTK, transformers (Hugging Face)</a:t>
          </a:r>
          <a:endParaRPr lang="en-US" sz="1900" kern="1200"/>
        </a:p>
      </dsp:txBody>
      <dsp:txXfrm>
        <a:off x="0" y="679834"/>
        <a:ext cx="8199782" cy="919080"/>
      </dsp:txXfrm>
    </dsp:sp>
    <dsp:sp modelId="{228CFE98-E8F0-4ECE-9538-B9CCBE0FA5A8}">
      <dsp:nvSpPr>
        <dsp:cNvPr id="0" name=""/>
        <dsp:cNvSpPr/>
      </dsp:nvSpPr>
      <dsp:spPr>
        <a:xfrm>
          <a:off x="0" y="1598914"/>
          <a:ext cx="8199782" cy="5896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001" sz="2400" b="1" kern="1200"/>
            <a:t>Advisory Service:</a:t>
          </a:r>
          <a:endParaRPr lang="en-US" sz="2400" kern="1200"/>
        </a:p>
      </dsp:txBody>
      <dsp:txXfrm>
        <a:off x="28786" y="1627700"/>
        <a:ext cx="8142210" cy="532107"/>
      </dsp:txXfrm>
    </dsp:sp>
    <dsp:sp modelId="{CAF3D63D-A500-4FFF-A9BE-D307C42503A8}">
      <dsp:nvSpPr>
        <dsp:cNvPr id="0" name=""/>
        <dsp:cNvSpPr/>
      </dsp:nvSpPr>
      <dsp:spPr>
        <a:xfrm>
          <a:off x="0" y="2188594"/>
          <a:ext cx="8199782" cy="1316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343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001" sz="1900" b="1" kern="1200"/>
            <a:t>Recommendation System:</a:t>
          </a:r>
          <a:r>
            <a:rPr lang="en-001" sz="1900" kern="1200"/>
            <a:t> Provide advice based on user input.</a:t>
          </a:r>
          <a:endParaRPr lang="en-US" sz="1900" kern="120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001" sz="1900" b="1" kern="1200"/>
            <a:t>Libraries:</a:t>
          </a:r>
          <a:r>
            <a:rPr lang="en-001" sz="1900" kern="1200"/>
            <a:t> scikit-learn, TensorFlow, Keras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001" sz="1900" b="1" kern="1200"/>
            <a:t>Chatbot Integration:</a:t>
          </a:r>
          <a:r>
            <a:rPr lang="en-001" sz="1900" kern="1200"/>
            <a:t> Offer immediate advice via a chatbot.</a:t>
          </a:r>
          <a:endParaRPr lang="en-US" sz="1900" kern="120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001" sz="1900" b="1" kern="1200"/>
            <a:t>Libraries:</a:t>
          </a:r>
          <a:r>
            <a:rPr lang="en-001" sz="1900" kern="1200"/>
            <a:t> Rasa, Dialogflow</a:t>
          </a:r>
          <a:endParaRPr lang="en-US" sz="1900" kern="1200"/>
        </a:p>
      </dsp:txBody>
      <dsp:txXfrm>
        <a:off x="0" y="2188594"/>
        <a:ext cx="8199782" cy="1316520"/>
      </dsp:txXfrm>
    </dsp:sp>
    <dsp:sp modelId="{C473C723-5459-48CF-8DA2-ACC0A4D046A8}">
      <dsp:nvSpPr>
        <dsp:cNvPr id="0" name=""/>
        <dsp:cNvSpPr/>
      </dsp:nvSpPr>
      <dsp:spPr>
        <a:xfrm>
          <a:off x="0" y="3505114"/>
          <a:ext cx="8199782" cy="5896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001" sz="2400" b="1" kern="1200"/>
            <a:t>Pricing Transparency:</a:t>
          </a:r>
          <a:endParaRPr lang="en-US" sz="2400" kern="1200"/>
        </a:p>
      </dsp:txBody>
      <dsp:txXfrm>
        <a:off x="28786" y="3533900"/>
        <a:ext cx="8142210" cy="532107"/>
      </dsp:txXfrm>
    </dsp:sp>
    <dsp:sp modelId="{6AC4037A-EEEE-4166-BE32-45A0BDC67F59}">
      <dsp:nvSpPr>
        <dsp:cNvPr id="0" name=""/>
        <dsp:cNvSpPr/>
      </dsp:nvSpPr>
      <dsp:spPr>
        <a:xfrm>
          <a:off x="0" y="4094794"/>
          <a:ext cx="8199782" cy="1316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343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001" sz="1900" b="1" kern="1200"/>
            <a:t>Pricing Algorithm:</a:t>
          </a:r>
          <a:r>
            <a:rPr lang="en-001" sz="1900" kern="1200"/>
            <a:t> Calculate fair pricing based on service parameters.</a:t>
          </a:r>
          <a:endParaRPr lang="en-US" sz="1900" kern="120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001" sz="1900" b="1" kern="1200"/>
            <a:t>Libraries:</a:t>
          </a:r>
          <a:r>
            <a:rPr lang="en-001" sz="1900" kern="1200"/>
            <a:t> NumPy, Pandas, Scipy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001" sz="1900" b="1" kern="1200"/>
            <a:t>Dynamic Pricing:</a:t>
          </a:r>
          <a:r>
            <a:rPr lang="en-001" sz="1900" kern="1200"/>
            <a:t> Adjust prices based on demand and other factors.</a:t>
          </a:r>
          <a:endParaRPr lang="en-US" sz="1900" kern="120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001" sz="1900" b="1" kern="1200"/>
            <a:t>Libraries:</a:t>
          </a:r>
          <a:r>
            <a:rPr lang="en-001" sz="1900" kern="1200"/>
            <a:t> scikit-learn, PyMC3</a:t>
          </a:r>
          <a:endParaRPr lang="en-US" sz="1900" kern="1200"/>
        </a:p>
      </dsp:txBody>
      <dsp:txXfrm>
        <a:off x="0" y="4094794"/>
        <a:ext cx="8199782" cy="13165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A52E11-5492-471A-95C2-15F2C167A970}">
      <dsp:nvSpPr>
        <dsp:cNvPr id="0" name=""/>
        <dsp:cNvSpPr/>
      </dsp:nvSpPr>
      <dsp:spPr>
        <a:xfrm>
          <a:off x="0" y="19684"/>
          <a:ext cx="8199782" cy="835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001" sz="3400" b="1" kern="1200" dirty="0"/>
            <a:t>Frontend Development:</a:t>
          </a:r>
          <a:endParaRPr lang="en-US" sz="3400" kern="1200" dirty="0"/>
        </a:p>
      </dsp:txBody>
      <dsp:txXfrm>
        <a:off x="40780" y="60464"/>
        <a:ext cx="8118222" cy="753820"/>
      </dsp:txXfrm>
    </dsp:sp>
    <dsp:sp modelId="{A7CC448E-6BB7-40A9-BA7C-2C3AB2AD8B22}">
      <dsp:nvSpPr>
        <dsp:cNvPr id="0" name=""/>
        <dsp:cNvSpPr/>
      </dsp:nvSpPr>
      <dsp:spPr>
        <a:xfrm>
          <a:off x="0" y="855064"/>
          <a:ext cx="8199782" cy="686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343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001" sz="2000" b="1" kern="1200"/>
            <a:t>Frameworks:</a:t>
          </a:r>
          <a:r>
            <a:rPr lang="en-001" sz="2000" kern="1200"/>
            <a:t> React, Angular, Vue.js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SzPts val="1000"/>
            <a:buFont typeface="Symbol" panose="05050102010706020507" pitchFamily="18" charset="2"/>
            <a:buChar char=""/>
          </a:pPr>
          <a:r>
            <a:rPr lang="en-001" sz="2000" b="1" kern="1200" dirty="0"/>
            <a:t>Libraries:</a:t>
          </a:r>
          <a:r>
            <a:rPr lang="en-001" sz="2000" kern="1200" dirty="0"/>
            <a:t> Bootstrap, Material-UI</a:t>
          </a:r>
        </a:p>
      </dsp:txBody>
      <dsp:txXfrm>
        <a:off x="0" y="855064"/>
        <a:ext cx="8199782" cy="686204"/>
      </dsp:txXfrm>
    </dsp:sp>
    <dsp:sp modelId="{228CFE98-E8F0-4ECE-9538-B9CCBE0FA5A8}">
      <dsp:nvSpPr>
        <dsp:cNvPr id="0" name=""/>
        <dsp:cNvSpPr/>
      </dsp:nvSpPr>
      <dsp:spPr>
        <a:xfrm>
          <a:off x="0" y="1541269"/>
          <a:ext cx="8199782" cy="835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001" sz="3400" b="1" kern="1200" dirty="0"/>
            <a:t>Backend Development:</a:t>
          </a:r>
          <a:endParaRPr lang="en-US" sz="3400" kern="1200" dirty="0"/>
        </a:p>
      </dsp:txBody>
      <dsp:txXfrm>
        <a:off x="40780" y="1582049"/>
        <a:ext cx="8118222" cy="753820"/>
      </dsp:txXfrm>
    </dsp:sp>
    <dsp:sp modelId="{CAF3D63D-A500-4FFF-A9BE-D307C42503A8}">
      <dsp:nvSpPr>
        <dsp:cNvPr id="0" name=""/>
        <dsp:cNvSpPr/>
      </dsp:nvSpPr>
      <dsp:spPr>
        <a:xfrm>
          <a:off x="0" y="2376649"/>
          <a:ext cx="8199782" cy="1337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343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001" sz="2700" b="1" kern="1200"/>
            <a:t>Frameworks:</a:t>
          </a:r>
          <a:r>
            <a:rPr lang="en-001" sz="2700" kern="1200"/>
            <a:t> Node.js, Django, Ruby on Rails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001" sz="2700" b="1" kern="1200" dirty="0"/>
            <a:t>Libraries:</a:t>
          </a:r>
          <a:r>
            <a:rPr lang="en-001" sz="2700" kern="1200" dirty="0"/>
            <a:t> Express.js (for Node.js), Django Rest Framework (for Django)</a:t>
          </a:r>
        </a:p>
      </dsp:txBody>
      <dsp:txXfrm>
        <a:off x="0" y="2376649"/>
        <a:ext cx="8199782" cy="1337219"/>
      </dsp:txXfrm>
    </dsp:sp>
    <dsp:sp modelId="{C473C723-5459-48CF-8DA2-ACC0A4D046A8}">
      <dsp:nvSpPr>
        <dsp:cNvPr id="0" name=""/>
        <dsp:cNvSpPr/>
      </dsp:nvSpPr>
      <dsp:spPr>
        <a:xfrm>
          <a:off x="0" y="3713869"/>
          <a:ext cx="8199782" cy="835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001" sz="3400" b="1" kern="1200" dirty="0"/>
            <a:t>Database:</a:t>
          </a:r>
          <a:endParaRPr lang="en-US" sz="3400" kern="1200" dirty="0"/>
        </a:p>
      </dsp:txBody>
      <dsp:txXfrm>
        <a:off x="40780" y="3754649"/>
        <a:ext cx="8118222" cy="753820"/>
      </dsp:txXfrm>
    </dsp:sp>
    <dsp:sp modelId="{6AC4037A-EEEE-4166-BE32-45A0BDC67F59}">
      <dsp:nvSpPr>
        <dsp:cNvPr id="0" name=""/>
        <dsp:cNvSpPr/>
      </dsp:nvSpPr>
      <dsp:spPr>
        <a:xfrm>
          <a:off x="0" y="4549249"/>
          <a:ext cx="8199782" cy="932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343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001" sz="2700" b="1" kern="1200" dirty="0"/>
            <a:t>SQL Databases:</a:t>
          </a:r>
          <a:r>
            <a:rPr lang="en-001" sz="2700" kern="1200" dirty="0"/>
            <a:t> PostgreSQL, MySQL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SzPts val="1000"/>
            <a:buFont typeface="Symbol" panose="05050102010706020507" pitchFamily="18" charset="2"/>
            <a:buChar char=""/>
          </a:pPr>
          <a:r>
            <a:rPr lang="en-001" sz="2700" b="1" kern="1200" dirty="0"/>
            <a:t>NoSQL Databases:</a:t>
          </a:r>
          <a:r>
            <a:rPr lang="en-001" sz="2700" kern="1200" dirty="0"/>
            <a:t> MongoDB, Redis</a:t>
          </a:r>
        </a:p>
      </dsp:txBody>
      <dsp:txXfrm>
        <a:off x="0" y="4549249"/>
        <a:ext cx="8199782" cy="9325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9E5139-D2CE-4B77-946E-EA5BFA745E14}">
      <dsp:nvSpPr>
        <dsp:cNvPr id="0" name=""/>
        <dsp:cNvSpPr/>
      </dsp:nvSpPr>
      <dsp:spPr>
        <a:xfrm rot="5400000">
          <a:off x="2885890" y="-826229"/>
          <a:ext cx="1364602" cy="3358297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001" sz="1900" b="1" kern="1200"/>
            <a:t>Unit Testing:</a:t>
          </a:r>
          <a:r>
            <a:rPr lang="en-001" sz="1900" kern="1200"/>
            <a:t> JUnit, pytest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001" sz="1900" b="1" kern="1200"/>
            <a:t>Integration Testing:</a:t>
          </a:r>
          <a:r>
            <a:rPr lang="en-001" sz="1900" kern="1200"/>
            <a:t> Selenium, Postman</a:t>
          </a:r>
        </a:p>
      </dsp:txBody>
      <dsp:txXfrm rot="-5400000">
        <a:off x="1889043" y="237232"/>
        <a:ext cx="3291683" cy="1231374"/>
      </dsp:txXfrm>
    </dsp:sp>
    <dsp:sp modelId="{68778C8C-7436-486E-9761-A320CC73EF60}">
      <dsp:nvSpPr>
        <dsp:cNvPr id="0" name=""/>
        <dsp:cNvSpPr/>
      </dsp:nvSpPr>
      <dsp:spPr>
        <a:xfrm>
          <a:off x="0" y="42"/>
          <a:ext cx="1889042" cy="170575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001" sz="2000" b="1" kern="1200" dirty="0"/>
            <a:t>Testing:</a:t>
          </a:r>
          <a:endParaRPr lang="en-US" sz="2000" kern="1200" dirty="0"/>
        </a:p>
      </dsp:txBody>
      <dsp:txXfrm>
        <a:off x="83268" y="83310"/>
        <a:ext cx="1722506" cy="1539216"/>
      </dsp:txXfrm>
    </dsp:sp>
    <dsp:sp modelId="{5A108D64-7025-4787-AC38-C6636B981620}">
      <dsp:nvSpPr>
        <dsp:cNvPr id="0" name=""/>
        <dsp:cNvSpPr/>
      </dsp:nvSpPr>
      <dsp:spPr>
        <a:xfrm rot="5400000">
          <a:off x="2885890" y="964810"/>
          <a:ext cx="1364602" cy="3358297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001" sz="1900" b="1" kern="1200"/>
            <a:t>Platforms:</a:t>
          </a:r>
          <a:r>
            <a:rPr lang="en-001" sz="1900" kern="1200"/>
            <a:t> AWS, Azure, Kubernetes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anose="05050102010706020507" pitchFamily="18" charset="2"/>
            <a:buChar char=""/>
          </a:pPr>
          <a:r>
            <a:rPr lang="en-001" sz="1900" b="1" kern="1200"/>
            <a:t>CI/CD:</a:t>
          </a:r>
          <a:r>
            <a:rPr lang="en-001" sz="1900" kern="1200"/>
            <a:t> Jenkins, GitHub Actions</a:t>
          </a:r>
          <a:endParaRPr lang="en-001" sz="1900" kern="1200" dirty="0"/>
        </a:p>
      </dsp:txBody>
      <dsp:txXfrm rot="-5400000">
        <a:off x="1889043" y="2028271"/>
        <a:ext cx="3291683" cy="1231374"/>
      </dsp:txXfrm>
    </dsp:sp>
    <dsp:sp modelId="{1F48AFA5-A02E-4F6F-9920-9241A3B2665C}">
      <dsp:nvSpPr>
        <dsp:cNvPr id="0" name=""/>
        <dsp:cNvSpPr/>
      </dsp:nvSpPr>
      <dsp:spPr>
        <a:xfrm>
          <a:off x="0" y="1791082"/>
          <a:ext cx="1889042" cy="170575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001" sz="2000" b="1" kern="1200"/>
            <a:t>Deployment:</a:t>
          </a:r>
          <a:endParaRPr lang="en-US" sz="2000" kern="1200" dirty="0"/>
        </a:p>
      </dsp:txBody>
      <dsp:txXfrm>
        <a:off x="83268" y="1874350"/>
        <a:ext cx="1722506" cy="1539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C5C7B-B5CF-D182-6369-126351357E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8FA963-0819-EBD1-61D7-2FEE34C890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00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DBE7A-D549-8E38-65F9-22F8AD36B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2C6B-7BC3-4E7B-9DE0-10832BE6EDCD}" type="datetimeFigureOut">
              <a:rPr lang="en-001" smtClean="0"/>
              <a:t>05/27/2025</a:t>
            </a:fld>
            <a:endParaRPr lang="en-00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AFB44-06CC-16EB-4D2B-CA3008B6C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270E2-90DA-9485-5E6D-9D32D1B0E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9939-9262-4E35-BE4E-93AA4B93066D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858147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12A09-F9C7-31B9-09C3-3E8F86654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C22F7D-8F0D-E90B-AF95-4C512B07EE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0F37E-71AD-C050-2FF2-6DABDEAB7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2C6B-7BC3-4E7B-9DE0-10832BE6EDCD}" type="datetimeFigureOut">
              <a:rPr lang="en-001" smtClean="0"/>
              <a:t>05/27/2025</a:t>
            </a:fld>
            <a:endParaRPr lang="en-00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5F3E8-FB8D-7245-B369-05ED4362D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9289A-F766-39E7-575B-1C2D49129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9939-9262-4E35-BE4E-93AA4B93066D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331154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2381B5-117E-D569-E840-97EB08C4A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1775F2-8647-3038-4A50-C244E83886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89AE1-5269-4903-654B-6419D3DFD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2C6B-7BC3-4E7B-9DE0-10832BE6EDCD}" type="datetimeFigureOut">
              <a:rPr lang="en-001" smtClean="0"/>
              <a:t>05/27/2025</a:t>
            </a:fld>
            <a:endParaRPr lang="en-00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605B4-5E25-E7AA-1E22-58639EFD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31317-C434-D29F-1352-9A0688A02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9939-9262-4E35-BE4E-93AA4B93066D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810465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2C6B-7BC3-4E7B-9DE0-10832BE6EDCD}" type="datetimeFigureOut">
              <a:rPr lang="en-001" smtClean="0"/>
              <a:t>05/27/2025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9939-9262-4E35-BE4E-93AA4B93066D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059995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2C6B-7BC3-4E7B-9DE0-10832BE6EDCD}" type="datetimeFigureOut">
              <a:rPr lang="en-001" smtClean="0"/>
              <a:t>05/27/2025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331E9939-9262-4E35-BE4E-93AA4B93066D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329284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2C6B-7BC3-4E7B-9DE0-10832BE6EDCD}" type="datetimeFigureOut">
              <a:rPr lang="en-001" smtClean="0"/>
              <a:t>05/27/2025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9939-9262-4E35-BE4E-93AA4B93066D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222311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2C6B-7BC3-4E7B-9DE0-10832BE6EDCD}" type="datetimeFigureOut">
              <a:rPr lang="en-001" smtClean="0"/>
              <a:t>05/27/2025</a:t>
            </a:fld>
            <a:endParaRPr lang="en-00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9939-9262-4E35-BE4E-93AA4B93066D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604983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2C6B-7BC3-4E7B-9DE0-10832BE6EDCD}" type="datetimeFigureOut">
              <a:rPr lang="en-001" smtClean="0"/>
              <a:t>05/27/2025</a:t>
            </a:fld>
            <a:endParaRPr lang="en-00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9939-9262-4E35-BE4E-93AA4B93066D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688338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2C6B-7BC3-4E7B-9DE0-10832BE6EDCD}" type="datetimeFigureOut">
              <a:rPr lang="en-001" smtClean="0"/>
              <a:t>05/27/2025</a:t>
            </a:fld>
            <a:endParaRPr lang="en-00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9939-9262-4E35-BE4E-93AA4B93066D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917960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2C6B-7BC3-4E7B-9DE0-10832BE6EDCD}" type="datetimeFigureOut">
              <a:rPr lang="en-001" smtClean="0"/>
              <a:t>05/27/2025</a:t>
            </a:fld>
            <a:endParaRPr lang="en-00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9939-9262-4E35-BE4E-93AA4B93066D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5498350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2C6B-7BC3-4E7B-9DE0-10832BE6EDCD}" type="datetimeFigureOut">
              <a:rPr lang="en-001" smtClean="0"/>
              <a:t>05/27/2025</a:t>
            </a:fld>
            <a:endParaRPr lang="en-00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9939-9262-4E35-BE4E-93AA4B93066D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677254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78310-C291-4219-7E3C-D4C0F56BC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05F8-85F7-CD9A-CFBB-6A82991EE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4B2B1-2BBC-1F8C-F7F7-B55D5A971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2C6B-7BC3-4E7B-9DE0-10832BE6EDCD}" type="datetimeFigureOut">
              <a:rPr lang="en-001" smtClean="0"/>
              <a:t>05/27/2025</a:t>
            </a:fld>
            <a:endParaRPr lang="en-00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9D3DA-1242-4135-CA13-FC00DCB2B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29A67-15B3-F824-EC4B-4B10139E7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9939-9262-4E35-BE4E-93AA4B93066D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1795359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2C6B-7BC3-4E7B-9DE0-10832BE6EDCD}" type="datetimeFigureOut">
              <a:rPr lang="en-001" smtClean="0"/>
              <a:t>05/27/2025</a:t>
            </a:fld>
            <a:endParaRPr lang="en-00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9939-9262-4E35-BE4E-93AA4B93066D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12176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2C6B-7BC3-4E7B-9DE0-10832BE6EDCD}" type="datetimeFigureOut">
              <a:rPr lang="en-001" smtClean="0"/>
              <a:t>05/27/2025</a:t>
            </a:fld>
            <a:endParaRPr lang="en-00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9939-9262-4E35-BE4E-93AA4B93066D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590175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2C6B-7BC3-4E7B-9DE0-10832BE6EDCD}" type="datetimeFigureOut">
              <a:rPr lang="en-001" smtClean="0"/>
              <a:t>05/27/2025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9939-9262-4E35-BE4E-93AA4B93066D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639665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2C6B-7BC3-4E7B-9DE0-10832BE6EDCD}" type="datetimeFigureOut">
              <a:rPr lang="en-001" smtClean="0"/>
              <a:t>05/27/2025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9939-9262-4E35-BE4E-93AA4B93066D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0664615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2C6B-7BC3-4E7B-9DE0-10832BE6EDCD}" type="datetimeFigureOut">
              <a:rPr lang="en-001" smtClean="0"/>
              <a:t>05/27/2025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9939-9262-4E35-BE4E-93AA4B93066D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6569684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2C6B-7BC3-4E7B-9DE0-10832BE6EDCD}" type="datetimeFigureOut">
              <a:rPr lang="en-001" smtClean="0"/>
              <a:t>05/27/2025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9939-9262-4E35-BE4E-93AA4B93066D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8144762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2C6B-7BC3-4E7B-9DE0-10832BE6EDCD}" type="datetimeFigureOut">
              <a:rPr lang="en-001" smtClean="0"/>
              <a:t>05/27/2025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9939-9262-4E35-BE4E-93AA4B93066D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0807857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2C6B-7BC3-4E7B-9DE0-10832BE6EDCD}" type="datetimeFigureOut">
              <a:rPr lang="en-001" smtClean="0"/>
              <a:t>05/27/2025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9939-9262-4E35-BE4E-93AA4B93066D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7404590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2C6B-7BC3-4E7B-9DE0-10832BE6EDCD}" type="datetimeFigureOut">
              <a:rPr lang="en-001" smtClean="0"/>
              <a:t>05/27/2025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9939-9262-4E35-BE4E-93AA4B93066D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327540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226E4-201B-5AB9-753C-DE117C83D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F4E175-5353-4874-A1AA-A11E339C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E6CAC-9573-874D-1FFB-EC413E074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2C6B-7BC3-4E7B-9DE0-10832BE6EDCD}" type="datetimeFigureOut">
              <a:rPr lang="en-001" smtClean="0"/>
              <a:t>05/27/2025</a:t>
            </a:fld>
            <a:endParaRPr lang="en-00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F360E-4D69-597B-C9E3-BCB6656C9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D9110-9482-A053-339B-F4BB9EE10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9939-9262-4E35-BE4E-93AA4B93066D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94018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2F7A6-44D7-306F-E203-11E8D8BD9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E5E22-E2B6-6AE7-266C-45EA846A86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3BA50E-B4CD-C8EB-BD79-2CDCC1B3AD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FC8446-4B07-F63F-19E7-AD57BD270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2C6B-7BC3-4E7B-9DE0-10832BE6EDCD}" type="datetimeFigureOut">
              <a:rPr lang="en-001" smtClean="0"/>
              <a:t>05/27/2025</a:t>
            </a:fld>
            <a:endParaRPr lang="en-00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06BF5-581E-24F5-4216-413AC2435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71F452-849A-0A1C-1829-932411CEB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9939-9262-4E35-BE4E-93AA4B93066D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011197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AF753-ED59-D36B-85E4-CA3E57D89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E3DC89-08F9-6D01-E47C-F4A1E5FD9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D4626-B1F8-2848-E8F5-5EF2F7995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CECAAB-645B-F49F-3544-469F1645FC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6D8312-CBFC-E921-18E3-CBF2249AF9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C68B1D-5599-0DA3-2D4C-265BA4DD1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2C6B-7BC3-4E7B-9DE0-10832BE6EDCD}" type="datetimeFigureOut">
              <a:rPr lang="en-001" smtClean="0"/>
              <a:t>05/27/2025</a:t>
            </a:fld>
            <a:endParaRPr lang="en-001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71B824-D7AD-2C46-6163-4D01A351D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F400D-31F2-0916-EE89-1E0B38112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9939-9262-4E35-BE4E-93AA4B93066D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4066966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D8896-1315-0C8F-438A-2132EA322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6720C0-F780-3E66-8A80-B30E4A385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2C6B-7BC3-4E7B-9DE0-10832BE6EDCD}" type="datetimeFigureOut">
              <a:rPr lang="en-001" smtClean="0"/>
              <a:t>05/27/2025</a:t>
            </a:fld>
            <a:endParaRPr lang="en-00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D905C8-67F6-919C-5180-2F3199E6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F89311-0980-1662-7FA7-F0EA929DE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9939-9262-4E35-BE4E-93AA4B93066D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953743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472990-B73A-E89A-3C1A-56C4F5C9B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2C6B-7BC3-4E7B-9DE0-10832BE6EDCD}" type="datetimeFigureOut">
              <a:rPr lang="en-001" smtClean="0"/>
              <a:t>05/27/2025</a:t>
            </a:fld>
            <a:endParaRPr lang="en-001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A35FFD-4716-A870-8F79-E9D704C4D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ADACB2-EE2B-F3AF-C41C-B19B9FDA4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9939-9262-4E35-BE4E-93AA4B93066D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531998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35B7F-CB18-3EA4-502F-8EDA08A5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D4B42-CF46-D5D3-752C-EE263C94B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D0CAF1-D507-0941-1529-4677EB4AE2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CF0A3C-2498-B44F-B95E-A8932C97C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2C6B-7BC3-4E7B-9DE0-10832BE6EDCD}" type="datetimeFigureOut">
              <a:rPr lang="en-001" smtClean="0"/>
              <a:t>05/27/2025</a:t>
            </a:fld>
            <a:endParaRPr lang="en-00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BCC84A-E7CE-8EF8-AAF4-AD2E0E702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2EEDDE-D7F9-2778-77C0-CF0C10335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9939-9262-4E35-BE4E-93AA4B93066D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542655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311ED-DA90-F757-2967-5A2738E86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048FE7-167C-521E-028E-889EEC6000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00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5D7112-EA6D-FD5D-DED7-F8F7260A12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79ED77-3AE3-741B-6F4F-4E41330BE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2C6B-7BC3-4E7B-9DE0-10832BE6EDCD}" type="datetimeFigureOut">
              <a:rPr lang="en-001" smtClean="0"/>
              <a:t>05/27/2025</a:t>
            </a:fld>
            <a:endParaRPr lang="en-00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F6F764-DC34-F825-3534-87D4683ED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3FD191-5FA6-BDBB-5CBB-AD8E87D58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9939-9262-4E35-BE4E-93AA4B93066D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34471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13" Type="http://schemas.openxmlformats.org/officeDocument/2006/relationships/slideLayout" Target="../slideLayouts/slideLayout24.xml" /><Relationship Id="rId18" Type="http://schemas.openxmlformats.org/officeDocument/2006/relationships/theme" Target="../theme/theme2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slideLayout" Target="../slideLayouts/slideLayout23.xml" /><Relationship Id="rId17" Type="http://schemas.openxmlformats.org/officeDocument/2006/relationships/slideLayout" Target="../slideLayouts/slideLayout28.xml" /><Relationship Id="rId2" Type="http://schemas.openxmlformats.org/officeDocument/2006/relationships/slideLayout" Target="../slideLayouts/slideLayout13.xml" /><Relationship Id="rId16" Type="http://schemas.openxmlformats.org/officeDocument/2006/relationships/slideLayout" Target="../slideLayouts/slideLayout27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5" Type="http://schemas.openxmlformats.org/officeDocument/2006/relationships/slideLayout" Target="../slideLayouts/slideLayout2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Relationship Id="rId14" Type="http://schemas.openxmlformats.org/officeDocument/2006/relationships/slideLayout" Target="../slideLayouts/slideLayout25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418A6D-DEA9-B142-88B7-1ABAB76D9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B2524C-AEFE-0B8B-42C3-288F153F0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6CFD8-2AB2-85B9-6427-71681967C2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C52C6B-7BC3-4E7B-9DE0-10832BE6EDCD}" type="datetimeFigureOut">
              <a:rPr lang="en-001" smtClean="0"/>
              <a:t>05/27/2025</a:t>
            </a:fld>
            <a:endParaRPr lang="en-00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37CF6-8B1C-A0DC-59A3-D01BA796E5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00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94A92-676A-1D41-3E45-F4D090DE7E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1E9939-9262-4E35-BE4E-93AA4B93066D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20972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001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4C52C6B-7BC3-4E7B-9DE0-10832BE6EDCD}" type="datetimeFigureOut">
              <a:rPr lang="en-001" smtClean="0"/>
              <a:t>05/27/2025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1E9939-9262-4E35-BE4E-93AA4B93066D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27459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7" Type="http://schemas.openxmlformats.org/officeDocument/2006/relationships/image" Target="../media/image5.jpeg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7" Type="http://schemas.openxmlformats.org/officeDocument/2006/relationships/image" Target="../media/image5.jpeg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 /><Relationship Id="rId7" Type="http://schemas.microsoft.com/office/2007/relationships/diagramDrawing" Target="../diagrams/drawing3.xml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3.xml" /><Relationship Id="rId5" Type="http://schemas.openxmlformats.org/officeDocument/2006/relationships/diagramQuickStyle" Target="../diagrams/quickStyle3.xml" /><Relationship Id="rId4" Type="http://schemas.openxmlformats.org/officeDocument/2006/relationships/diagramLayout" Target="../diagrams/layout3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30E689-1D03-7326-1059-9F0C6D1BC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741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CC408-F185-3D7D-9AD7-9444D826D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044" y="884855"/>
            <a:ext cx="6136928" cy="1094716"/>
          </a:xfrm>
        </p:spPr>
        <p:txBody>
          <a:bodyPr>
            <a:normAutofit/>
          </a:bodyPr>
          <a:lstStyle/>
          <a:p>
            <a:r>
              <a:rPr lang="en-001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Application Idea</a:t>
            </a:r>
            <a:endParaRPr lang="en-0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2F973-AB4C-31B9-3E16-CE3D4D1DA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043" y="2241151"/>
            <a:ext cx="6001757" cy="3731994"/>
          </a:xfrm>
        </p:spPr>
        <p:txBody>
          <a:bodyPr anchor="t">
            <a:noAutofit/>
          </a:bodyPr>
          <a:lstStyle/>
          <a:p>
            <a:r>
              <a:rPr lang="en-US" sz="1800" b="1" dirty="0"/>
              <a:t>The Maintenance Company Application aims to streamline the process of addressing user issues related to multiple cosmetics. The key features include:</a:t>
            </a:r>
            <a:endParaRPr lang="en-US" sz="2000" b="1" dirty="0"/>
          </a:p>
          <a:p>
            <a:pPr>
              <a:buFont typeface="+mj-lt"/>
              <a:buAutoNum type="arabicPeriod"/>
            </a:pPr>
            <a:r>
              <a:rPr lang="en-US" sz="2000" b="1" dirty="0"/>
              <a:t>Problem Identification:</a:t>
            </a:r>
            <a:r>
              <a:rPr lang="en-US" sz="2000" dirty="0"/>
              <a:t> </a:t>
            </a:r>
            <a:r>
              <a:rPr lang="en-US" sz="1800" dirty="0"/>
              <a:t>Allows users to describe their problem by writing problem specifications and uploading images</a:t>
            </a:r>
            <a:endParaRPr lang="en-US" sz="2000" dirty="0"/>
          </a:p>
          <a:p>
            <a:pPr>
              <a:buFont typeface="+mj-lt"/>
              <a:buAutoNum type="arabicPeriod"/>
            </a:pPr>
            <a:r>
              <a:rPr lang="en-US" sz="2000" b="1" dirty="0"/>
              <a:t>Advisory Service:</a:t>
            </a:r>
            <a:r>
              <a:rPr lang="en-US" sz="2000" dirty="0"/>
              <a:t> </a:t>
            </a:r>
            <a:r>
              <a:rPr lang="en-US" sz="1800" dirty="0"/>
              <a:t>Provides users with immediate advice to mitigate the problem until a technician             arrives, if requested.</a:t>
            </a:r>
            <a:endParaRPr lang="en-US" sz="2000" dirty="0"/>
          </a:p>
          <a:p>
            <a:pPr>
              <a:buFont typeface="+mj-lt"/>
              <a:buAutoNum type="arabicPeriod"/>
            </a:pPr>
            <a:r>
              <a:rPr lang="en-US" sz="2000" b="1" dirty="0"/>
              <a:t>Pricing Transparency:</a:t>
            </a:r>
            <a:r>
              <a:rPr lang="en-US" sz="2000" dirty="0"/>
              <a:t> </a:t>
            </a:r>
            <a:r>
              <a:rPr lang="en-US" sz="1800" dirty="0"/>
              <a:t>Offers an appropriate                 price for the service to prevent price increases                   and ensure fairness.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625186-6526-5857-E381-7AF37DD3C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" b="291"/>
          <a:stretch/>
        </p:blipFill>
        <p:spPr>
          <a:xfrm>
            <a:off x="796413" y="884855"/>
            <a:ext cx="4019991" cy="484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454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E87A3-F54C-750B-71DA-76EDCB6E3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799" y="270388"/>
            <a:ext cx="6602561" cy="1106128"/>
          </a:xfrm>
        </p:spPr>
        <p:txBody>
          <a:bodyPr anchor="ctr">
            <a:normAutofit/>
          </a:bodyPr>
          <a:lstStyle/>
          <a:p>
            <a:r>
              <a:rPr lang="en-001" sz="4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Roadmap for Development</a:t>
            </a:r>
            <a:endParaRPr lang="en-001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20896-FBB9-8D1F-46DC-C8F022390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1387402"/>
            <a:ext cx="6602561" cy="4852677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001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Phase 1: Planning and Requirements Gathering</a:t>
            </a:r>
            <a:endParaRPr lang="en-001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001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Stakeholder Meetings:</a:t>
            </a:r>
            <a:r>
              <a:rPr lang="en-001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Gather requirements and expectations.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001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Market Research:</a:t>
            </a:r>
            <a:r>
              <a:rPr lang="en-001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001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Analyze</a:t>
            </a:r>
            <a:r>
              <a:rPr lang="en-001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competitor applications and identify unique features.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001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Requirements Documentation:</a:t>
            </a:r>
            <a:r>
              <a:rPr lang="en-001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Define functional and 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    </a:t>
            </a:r>
            <a:r>
              <a:rPr lang="en-001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non-functional requirements.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001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Phase 2: Design</a:t>
            </a:r>
            <a:endParaRPr lang="en-001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001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System Architecture Design:</a:t>
            </a:r>
            <a:r>
              <a:rPr lang="en-001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Choose technology stack and design architecture.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001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Database Design:</a:t>
            </a:r>
            <a:r>
              <a:rPr lang="en-001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Create database schema and define relationships.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001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UI/UX Design:</a:t>
            </a:r>
            <a:r>
              <a:rPr lang="en-001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Develop wireframes, </a:t>
            </a:r>
            <a:r>
              <a:rPr lang="en-001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mockups</a:t>
            </a:r>
            <a:r>
              <a:rPr lang="en-001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and user interfaces.</a:t>
            </a:r>
          </a:p>
        </p:txBody>
      </p:sp>
      <p:pic>
        <p:nvPicPr>
          <p:cNvPr id="5" name="Picture 4" descr="Rolled blueprint designs">
            <a:extLst>
              <a:ext uri="{FF2B5EF4-FFF2-40B4-BE49-F238E27FC236}">
                <a16:creationId xmlns:a16="http://schemas.microsoft.com/office/drawing/2014/main" id="{EE93F443-3B95-2425-0018-C171D6922F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105" r="-1" b="-1"/>
          <a:stretch/>
        </p:blipFill>
        <p:spPr>
          <a:xfrm>
            <a:off x="7708489" y="-10886"/>
            <a:ext cx="4483511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3654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E87A3-F54C-750B-71DA-76EDCB6E3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799" y="270388"/>
            <a:ext cx="6602561" cy="1106128"/>
          </a:xfrm>
        </p:spPr>
        <p:txBody>
          <a:bodyPr anchor="ctr">
            <a:normAutofit/>
          </a:bodyPr>
          <a:lstStyle/>
          <a:p>
            <a:r>
              <a:rPr lang="en-001" sz="4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Roadmap for Development</a:t>
            </a:r>
            <a:endParaRPr lang="en-001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20896-FBB9-8D1F-46DC-C8F022390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1387402"/>
            <a:ext cx="6602561" cy="5092911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001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Phase 3: Development</a:t>
            </a:r>
            <a:endParaRPr lang="en-001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001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Frontend Development:</a:t>
            </a:r>
            <a:r>
              <a:rPr lang="en-001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Build the user interface with responsive design.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001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Backend Development:</a:t>
            </a:r>
            <a:r>
              <a:rPr lang="en-001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Develop APIs and implement business logic.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001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Database Implementation:</a:t>
            </a:r>
            <a:r>
              <a:rPr lang="en-001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Set up the database and implement data models.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001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Integration:</a:t>
            </a:r>
            <a:r>
              <a:rPr lang="en-001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Integrate frontend with backend and third-party services.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001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Phase 4: Testing</a:t>
            </a:r>
            <a:endParaRPr lang="en-001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001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Unit Testing:</a:t>
            </a:r>
            <a:r>
              <a:rPr lang="en-001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Write and execute unit tests.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001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Integration Testing:</a:t>
            </a:r>
            <a:r>
              <a:rPr lang="en-001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Test interactions between components.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001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User Acceptance Testing (UAT):</a:t>
            </a:r>
            <a:r>
              <a:rPr lang="en-001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Conduct testing with actual users and gather feedback.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001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Performance Testing:</a:t>
            </a:r>
            <a:r>
              <a:rPr lang="en-001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Ensure application can handle expected load.</a:t>
            </a:r>
          </a:p>
        </p:txBody>
      </p:sp>
      <p:pic>
        <p:nvPicPr>
          <p:cNvPr id="5" name="Picture 4" descr="Rolled blueprint designs">
            <a:extLst>
              <a:ext uri="{FF2B5EF4-FFF2-40B4-BE49-F238E27FC236}">
                <a16:creationId xmlns:a16="http://schemas.microsoft.com/office/drawing/2014/main" id="{EE93F443-3B95-2425-0018-C171D6922F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105" r="-1" b="-1"/>
          <a:stretch/>
        </p:blipFill>
        <p:spPr>
          <a:xfrm>
            <a:off x="7708489" y="-10886"/>
            <a:ext cx="4483511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067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E87A3-F54C-750B-71DA-76EDCB6E3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799" y="270388"/>
            <a:ext cx="6602561" cy="1106128"/>
          </a:xfrm>
        </p:spPr>
        <p:txBody>
          <a:bodyPr anchor="ctr">
            <a:normAutofit/>
          </a:bodyPr>
          <a:lstStyle/>
          <a:p>
            <a:r>
              <a:rPr lang="en-001" sz="4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Roadmap for Development</a:t>
            </a:r>
            <a:endParaRPr lang="en-001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20896-FBB9-8D1F-46DC-C8F022390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1387402"/>
            <a:ext cx="6602561" cy="4852677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001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Phase 5: Deployment</a:t>
            </a:r>
            <a:endParaRPr lang="en-001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001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Preparation:</a:t>
            </a:r>
            <a:r>
              <a:rPr lang="en-001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Set up the production environment and configurations.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001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Deployment:</a:t>
            </a:r>
            <a:r>
              <a:rPr lang="en-001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Deploy the application with minimal downtime.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001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Monitoring and Support:</a:t>
            </a:r>
            <a:r>
              <a:rPr lang="en-001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Implement monitoring tools and provide maintenance.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001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Phase 6: Maintenance and Updates</a:t>
            </a:r>
            <a:endParaRPr lang="en-001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001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Bug Fixes:</a:t>
            </a:r>
            <a:r>
              <a:rPr lang="en-001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Address issues promptly.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001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Feature Enhancements:</a:t>
            </a:r>
            <a:r>
              <a:rPr lang="en-001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Implement new features based on user feedback.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001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Security Updates:</a:t>
            </a:r>
            <a:r>
              <a:rPr lang="en-001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Regularly update security measures.</a:t>
            </a:r>
          </a:p>
        </p:txBody>
      </p:sp>
      <p:pic>
        <p:nvPicPr>
          <p:cNvPr id="5" name="Picture 4" descr="Rolled blueprint designs">
            <a:extLst>
              <a:ext uri="{FF2B5EF4-FFF2-40B4-BE49-F238E27FC236}">
                <a16:creationId xmlns:a16="http://schemas.microsoft.com/office/drawing/2014/main" id="{EE93F443-3B95-2425-0018-C171D6922F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105" r="-1" b="-1"/>
          <a:stretch/>
        </p:blipFill>
        <p:spPr>
          <a:xfrm>
            <a:off x="7708489" y="-10886"/>
            <a:ext cx="4483511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1969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5B02D-2BB1-F62A-D178-CD49FE86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6383" y="304841"/>
            <a:ext cx="7560365" cy="594486"/>
          </a:xfrm>
        </p:spPr>
        <p:txBody>
          <a:bodyPr anchor="b">
            <a:normAutofit fontScale="90000"/>
          </a:bodyPr>
          <a:lstStyle/>
          <a:p>
            <a:r>
              <a:rPr lang="en-001" sz="37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Algorithms and Libraries</a:t>
            </a:r>
            <a:endParaRPr lang="en-001" sz="3700" dirty="0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E4AAC7A2-7D39-AB3F-239E-C89E9EA77EF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56383" y="899328"/>
          <a:ext cx="8199782" cy="5501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CPU with binary numbers and blueprint">
            <a:extLst>
              <a:ext uri="{FF2B5EF4-FFF2-40B4-BE49-F238E27FC236}">
                <a16:creationId xmlns:a16="http://schemas.microsoft.com/office/drawing/2014/main" id="{29115FD3-6870-CAB8-AF7C-92FEC37E847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7334" r="11432" b="-1"/>
          <a:stretch/>
        </p:blipFill>
        <p:spPr>
          <a:xfrm>
            <a:off x="20" y="431"/>
            <a:ext cx="3448858" cy="640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03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5B02D-2BB1-F62A-D178-CD49FE86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6383" y="304841"/>
            <a:ext cx="7560365" cy="594486"/>
          </a:xfrm>
        </p:spPr>
        <p:txBody>
          <a:bodyPr anchor="b">
            <a:normAutofit fontScale="90000"/>
          </a:bodyPr>
          <a:lstStyle/>
          <a:p>
            <a:r>
              <a:rPr lang="en-001" sz="37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Algorithms and Libraries</a:t>
            </a:r>
            <a:endParaRPr lang="en-001" sz="3700" dirty="0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E4AAC7A2-7D39-AB3F-239E-C89E9EA77E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4661534"/>
              </p:ext>
            </p:extLst>
          </p:nvPr>
        </p:nvGraphicFramePr>
        <p:xfrm>
          <a:off x="3856383" y="899328"/>
          <a:ext cx="8199782" cy="5501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CPU with binary numbers and blueprint">
            <a:extLst>
              <a:ext uri="{FF2B5EF4-FFF2-40B4-BE49-F238E27FC236}">
                <a16:creationId xmlns:a16="http://schemas.microsoft.com/office/drawing/2014/main" id="{29115FD3-6870-CAB8-AF7C-92FEC37E847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7334" r="11432" b="-1"/>
          <a:stretch/>
        </p:blipFill>
        <p:spPr>
          <a:xfrm>
            <a:off x="20" y="431"/>
            <a:ext cx="3448858" cy="640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769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PU with binary numbers and blueprint">
            <a:extLst>
              <a:ext uri="{FF2B5EF4-FFF2-40B4-BE49-F238E27FC236}">
                <a16:creationId xmlns:a16="http://schemas.microsoft.com/office/drawing/2014/main" id="{29115FD3-6870-CAB8-AF7C-92FEC37E84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282" r="25343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15B02D-2BB1-F62A-D178-CD49FE86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en-001" sz="40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Algorithms and Libraries</a:t>
            </a:r>
            <a:endParaRPr lang="en-001" sz="4000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E4AAC7A2-7D39-AB3F-239E-C89E9EA77E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0639574"/>
              </p:ext>
            </p:extLst>
          </p:nvPr>
        </p:nvGraphicFramePr>
        <p:xfrm>
          <a:off x="6115317" y="2743200"/>
          <a:ext cx="5247340" cy="3496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81676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Wood human figure">
            <a:extLst>
              <a:ext uri="{FF2B5EF4-FFF2-40B4-BE49-F238E27FC236}">
                <a16:creationId xmlns:a16="http://schemas.microsoft.com/office/drawing/2014/main" id="{CCEB4FD0-09F4-B2EA-9AAC-C539E344F0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8422" b="-1"/>
          <a:stretch/>
        </p:blipFill>
        <p:spPr>
          <a:xfrm>
            <a:off x="6892924" y="10"/>
            <a:ext cx="529907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001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001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001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001"/>
            </a:p>
          </p:txBody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001"/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001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6A5E1-BBC2-5F6B-B037-6B4FDD68F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66999"/>
            <a:ext cx="5260680" cy="3124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001" sz="20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Questions and Discussion</a:t>
            </a:r>
            <a:endParaRPr lang="en-001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453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Words>529</Words>
  <Application>Microsoft Office PowerPoint</Application>
  <PresentationFormat>Widescreen</PresentationFormat>
  <Paragraphs>66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Parallax</vt:lpstr>
      <vt:lpstr>PowerPoint Presentation</vt:lpstr>
      <vt:lpstr>Application Idea</vt:lpstr>
      <vt:lpstr>Roadmap for Development</vt:lpstr>
      <vt:lpstr>Roadmap for Development</vt:lpstr>
      <vt:lpstr>Roadmap for Development</vt:lpstr>
      <vt:lpstr>Algorithms and Libraries</vt:lpstr>
      <vt:lpstr>Algorithms and Libraries</vt:lpstr>
      <vt:lpstr>Algorithms and Libraries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mostafa mohamed</dc:creator>
  <cp:lastModifiedBy>Mohammed Karem</cp:lastModifiedBy>
  <cp:revision>2</cp:revision>
  <dcterms:created xsi:type="dcterms:W3CDTF">2024-07-20T18:40:23Z</dcterms:created>
  <dcterms:modified xsi:type="dcterms:W3CDTF">2025-05-27T16:22:54Z</dcterms:modified>
</cp:coreProperties>
</file>