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theme" Target="theme/theme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viewProps" Target="view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presProps" Target="presProps.xml" /><Relationship Id="rId5" Type="http://schemas.openxmlformats.org/officeDocument/2006/relationships/slide" Target="slides/slide4.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7C46F-6A81-482B-ABDB-F9B08ACF577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B973E8F-970A-459C-AD07-2F1DB68ED0BF}">
      <dgm:prSet/>
      <dgm:spPr/>
      <dgm:t>
        <a:bodyPr/>
        <a:lstStyle/>
        <a:p>
          <a:r>
            <a:rPr lang="en-US" b="1" baseline="0"/>
            <a:t>Frontend</a:t>
          </a:r>
          <a:endParaRPr lang="en-US"/>
        </a:p>
      </dgm:t>
    </dgm:pt>
    <dgm:pt modelId="{2D4B8892-29A0-4549-8DFF-9E74F9435F5B}" type="parTrans" cxnId="{523EAE93-4B18-461F-A2A2-052496F92DF2}">
      <dgm:prSet/>
      <dgm:spPr/>
      <dgm:t>
        <a:bodyPr/>
        <a:lstStyle/>
        <a:p>
          <a:endParaRPr lang="en-US"/>
        </a:p>
      </dgm:t>
    </dgm:pt>
    <dgm:pt modelId="{2832D0A3-D0E3-4A01-9F5B-193BF89C1D67}" type="sibTrans" cxnId="{523EAE93-4B18-461F-A2A2-052496F92DF2}">
      <dgm:prSet/>
      <dgm:spPr/>
      <dgm:t>
        <a:bodyPr/>
        <a:lstStyle/>
        <a:p>
          <a:endParaRPr lang="en-US"/>
        </a:p>
      </dgm:t>
    </dgm:pt>
    <dgm:pt modelId="{28ED7529-8B82-4AC4-BF6D-AE778FB9A5D2}">
      <dgm:prSet/>
      <dgm:spPr/>
      <dgm:t>
        <a:bodyPr/>
        <a:lstStyle/>
        <a:p>
          <a:r>
            <a:rPr lang="en-US" b="1" baseline="0"/>
            <a:t>Frameworks:</a:t>
          </a:r>
          <a:r>
            <a:rPr lang="en-US" b="0" baseline="0"/>
            <a:t> React, Vue, or Angular for building dynamic interfaces.</a:t>
          </a:r>
          <a:endParaRPr lang="en-US"/>
        </a:p>
      </dgm:t>
    </dgm:pt>
    <dgm:pt modelId="{C56AECAB-3265-4164-BEC4-6D5FC5FE39A1}" type="parTrans" cxnId="{38149002-D16F-47A0-8146-FA9ADF17BFB3}">
      <dgm:prSet/>
      <dgm:spPr/>
      <dgm:t>
        <a:bodyPr/>
        <a:lstStyle/>
        <a:p>
          <a:endParaRPr lang="en-US"/>
        </a:p>
      </dgm:t>
    </dgm:pt>
    <dgm:pt modelId="{9F730B0A-A6C7-4161-AA84-AEA05AA1F24B}" type="sibTrans" cxnId="{38149002-D16F-47A0-8146-FA9ADF17BFB3}">
      <dgm:prSet/>
      <dgm:spPr/>
      <dgm:t>
        <a:bodyPr/>
        <a:lstStyle/>
        <a:p>
          <a:endParaRPr lang="en-US"/>
        </a:p>
      </dgm:t>
    </dgm:pt>
    <dgm:pt modelId="{512B1F1D-BC46-42B0-A852-FE016074BB64}">
      <dgm:prSet/>
      <dgm:spPr/>
      <dgm:t>
        <a:bodyPr/>
        <a:lstStyle/>
        <a:p>
          <a:r>
            <a:rPr lang="en-US" b="1" baseline="0"/>
            <a:t>Libraries:</a:t>
          </a:r>
          <a:endParaRPr lang="en-US"/>
        </a:p>
      </dgm:t>
    </dgm:pt>
    <dgm:pt modelId="{F50CA16A-2F09-4864-8671-9A23E24D6A4A}" type="parTrans" cxnId="{2B9A663C-25AD-406F-9AE6-BAB482280B30}">
      <dgm:prSet/>
      <dgm:spPr/>
      <dgm:t>
        <a:bodyPr/>
        <a:lstStyle/>
        <a:p>
          <a:endParaRPr lang="en-US"/>
        </a:p>
      </dgm:t>
    </dgm:pt>
    <dgm:pt modelId="{ACF13EB5-5041-4EC1-B7BB-114F065312A0}" type="sibTrans" cxnId="{2B9A663C-25AD-406F-9AE6-BAB482280B30}">
      <dgm:prSet/>
      <dgm:spPr/>
      <dgm:t>
        <a:bodyPr/>
        <a:lstStyle/>
        <a:p>
          <a:endParaRPr lang="en-US"/>
        </a:p>
      </dgm:t>
    </dgm:pt>
    <dgm:pt modelId="{5594798A-3339-4DBC-9958-99886885067A}">
      <dgm:prSet/>
      <dgm:spPr/>
      <dgm:t>
        <a:bodyPr/>
        <a:lstStyle/>
        <a:p>
          <a:r>
            <a:rPr lang="en-US" b="1" baseline="0"/>
            <a:t>Form Handling:</a:t>
          </a:r>
          <a:r>
            <a:rPr lang="en-US" b="0" baseline="0"/>
            <a:t> Formik or React Hook Form for handling form submissions.</a:t>
          </a:r>
          <a:endParaRPr lang="en-US"/>
        </a:p>
      </dgm:t>
    </dgm:pt>
    <dgm:pt modelId="{61B042E2-B138-4C13-9B22-6CBB7F1A5C5F}" type="parTrans" cxnId="{A86C4A81-2D3E-4760-A3CC-86595CA8CCA5}">
      <dgm:prSet/>
      <dgm:spPr/>
      <dgm:t>
        <a:bodyPr/>
        <a:lstStyle/>
        <a:p>
          <a:endParaRPr lang="en-US"/>
        </a:p>
      </dgm:t>
    </dgm:pt>
    <dgm:pt modelId="{61A40860-53AC-41CD-B4E5-CB00FC097CE5}" type="sibTrans" cxnId="{A86C4A81-2D3E-4760-A3CC-86595CA8CCA5}">
      <dgm:prSet/>
      <dgm:spPr/>
      <dgm:t>
        <a:bodyPr/>
        <a:lstStyle/>
        <a:p>
          <a:endParaRPr lang="en-US"/>
        </a:p>
      </dgm:t>
    </dgm:pt>
    <dgm:pt modelId="{A9B816F6-4D11-4DBA-97D4-B2D73DEAEEE0}">
      <dgm:prSet/>
      <dgm:spPr/>
      <dgm:t>
        <a:bodyPr/>
        <a:lstStyle/>
        <a:p>
          <a:r>
            <a:rPr lang="en-US" b="1" baseline="0"/>
            <a:t>Map Integration:</a:t>
          </a:r>
          <a:r>
            <a:rPr lang="en-US" b="0" baseline="0"/>
            <a:t> Leaflet or Google Maps API for visualizing land data.</a:t>
          </a:r>
          <a:endParaRPr lang="en-US"/>
        </a:p>
      </dgm:t>
    </dgm:pt>
    <dgm:pt modelId="{DD0FACB3-461B-4E01-80BB-7A9B91BC1B6E}" type="parTrans" cxnId="{D42DB7D2-5323-4EAE-AB37-01C6FF5B2F4A}">
      <dgm:prSet/>
      <dgm:spPr/>
      <dgm:t>
        <a:bodyPr/>
        <a:lstStyle/>
        <a:p>
          <a:endParaRPr lang="en-US"/>
        </a:p>
      </dgm:t>
    </dgm:pt>
    <dgm:pt modelId="{6A5C4408-C911-4241-9FAF-2771ECEB34CD}" type="sibTrans" cxnId="{D42DB7D2-5323-4EAE-AB37-01C6FF5B2F4A}">
      <dgm:prSet/>
      <dgm:spPr/>
      <dgm:t>
        <a:bodyPr/>
        <a:lstStyle/>
        <a:p>
          <a:endParaRPr lang="en-US"/>
        </a:p>
      </dgm:t>
    </dgm:pt>
    <dgm:pt modelId="{D07E31DF-D6FD-4CB2-A80C-32C2047E2DD7}">
      <dgm:prSet/>
      <dgm:spPr/>
      <dgm:t>
        <a:bodyPr/>
        <a:lstStyle/>
        <a:p>
          <a:r>
            <a:rPr lang="en-US" b="1" baseline="0"/>
            <a:t>Backend</a:t>
          </a:r>
          <a:endParaRPr lang="en-US"/>
        </a:p>
      </dgm:t>
    </dgm:pt>
    <dgm:pt modelId="{26E962FD-F2EB-4706-90C2-02448D4356AF}" type="parTrans" cxnId="{8E955F5D-9CBA-4E6D-A5BF-CCBEC7776D3A}">
      <dgm:prSet/>
      <dgm:spPr/>
      <dgm:t>
        <a:bodyPr/>
        <a:lstStyle/>
        <a:p>
          <a:endParaRPr lang="en-US"/>
        </a:p>
      </dgm:t>
    </dgm:pt>
    <dgm:pt modelId="{2144AEDE-5BC0-46C4-A19F-63317EB4567A}" type="sibTrans" cxnId="{8E955F5D-9CBA-4E6D-A5BF-CCBEC7776D3A}">
      <dgm:prSet/>
      <dgm:spPr/>
      <dgm:t>
        <a:bodyPr/>
        <a:lstStyle/>
        <a:p>
          <a:endParaRPr lang="en-US"/>
        </a:p>
      </dgm:t>
    </dgm:pt>
    <dgm:pt modelId="{45E8F479-1016-462D-8C97-BC1DC4696FF8}">
      <dgm:prSet/>
      <dgm:spPr/>
      <dgm:t>
        <a:bodyPr/>
        <a:lstStyle/>
        <a:p>
          <a:r>
            <a:rPr lang="en-US" b="1" baseline="0" dirty="0"/>
            <a:t>Frameworks:</a:t>
          </a:r>
          <a:r>
            <a:rPr lang="en-US" b="0" baseline="0" dirty="0"/>
            <a:t> Node.js with Express or Django for building robust APIs.</a:t>
          </a:r>
          <a:endParaRPr lang="en-US" dirty="0"/>
        </a:p>
      </dgm:t>
    </dgm:pt>
    <dgm:pt modelId="{2AC89C48-09F3-47DC-9292-A9919508D521}" type="parTrans" cxnId="{255F785E-46BF-48A6-9A41-5D738213ACE2}">
      <dgm:prSet/>
      <dgm:spPr/>
      <dgm:t>
        <a:bodyPr/>
        <a:lstStyle/>
        <a:p>
          <a:endParaRPr lang="en-US"/>
        </a:p>
      </dgm:t>
    </dgm:pt>
    <dgm:pt modelId="{8E7F2100-6371-4C9C-A46B-49DA1D74114A}" type="sibTrans" cxnId="{255F785E-46BF-48A6-9A41-5D738213ACE2}">
      <dgm:prSet/>
      <dgm:spPr/>
      <dgm:t>
        <a:bodyPr/>
        <a:lstStyle/>
        <a:p>
          <a:endParaRPr lang="en-US"/>
        </a:p>
      </dgm:t>
    </dgm:pt>
    <dgm:pt modelId="{E8454FD2-016C-46D5-A4DD-BA40319EFEC6}">
      <dgm:prSet/>
      <dgm:spPr/>
      <dgm:t>
        <a:bodyPr/>
        <a:lstStyle/>
        <a:p>
          <a:r>
            <a:rPr lang="en-US" b="1" baseline="0"/>
            <a:t>Database:</a:t>
          </a:r>
          <a:endParaRPr lang="en-US"/>
        </a:p>
      </dgm:t>
    </dgm:pt>
    <dgm:pt modelId="{504FF58E-BABF-4A0F-BABD-46C807D056E6}" type="parTrans" cxnId="{753B115F-91ED-4101-A612-411FE49D9236}">
      <dgm:prSet/>
      <dgm:spPr/>
      <dgm:t>
        <a:bodyPr/>
        <a:lstStyle/>
        <a:p>
          <a:endParaRPr lang="en-US"/>
        </a:p>
      </dgm:t>
    </dgm:pt>
    <dgm:pt modelId="{FC586D13-F11A-40BE-B564-665CFCA1AAB2}" type="sibTrans" cxnId="{753B115F-91ED-4101-A612-411FE49D9236}">
      <dgm:prSet/>
      <dgm:spPr/>
      <dgm:t>
        <a:bodyPr/>
        <a:lstStyle/>
        <a:p>
          <a:endParaRPr lang="en-US"/>
        </a:p>
      </dgm:t>
    </dgm:pt>
    <dgm:pt modelId="{6ACD64ED-93BF-40D8-85A2-B96F69193827}">
      <dgm:prSet/>
      <dgm:spPr/>
      <dgm:t>
        <a:bodyPr/>
        <a:lstStyle/>
        <a:p>
          <a:r>
            <a:rPr lang="en-US" b="1" baseline="0"/>
            <a:t>Relational:</a:t>
          </a:r>
          <a:r>
            <a:rPr lang="en-US" b="0" baseline="0"/>
            <a:t> PostgreSQL or MySQL for structured data.</a:t>
          </a:r>
          <a:endParaRPr lang="en-US"/>
        </a:p>
      </dgm:t>
    </dgm:pt>
    <dgm:pt modelId="{29266228-B889-4357-9041-2F0EC0341210}" type="parTrans" cxnId="{6AA392FC-75BF-4CC3-A9BA-910348D6C1A5}">
      <dgm:prSet/>
      <dgm:spPr/>
      <dgm:t>
        <a:bodyPr/>
        <a:lstStyle/>
        <a:p>
          <a:endParaRPr lang="en-US"/>
        </a:p>
      </dgm:t>
    </dgm:pt>
    <dgm:pt modelId="{C9AC4289-D41E-4333-B782-C161FE789BF9}" type="sibTrans" cxnId="{6AA392FC-75BF-4CC3-A9BA-910348D6C1A5}">
      <dgm:prSet/>
      <dgm:spPr/>
      <dgm:t>
        <a:bodyPr/>
        <a:lstStyle/>
        <a:p>
          <a:endParaRPr lang="en-US"/>
        </a:p>
      </dgm:t>
    </dgm:pt>
    <dgm:pt modelId="{8020D11B-6138-4111-A04A-A55795778FB3}">
      <dgm:prSet/>
      <dgm:spPr/>
      <dgm:t>
        <a:bodyPr/>
        <a:lstStyle/>
        <a:p>
          <a:r>
            <a:rPr lang="en-US" b="1" baseline="0"/>
            <a:t>NoSQL:</a:t>
          </a:r>
          <a:r>
            <a:rPr lang="en-US" b="0" baseline="0"/>
            <a:t> MongoDB for flexible data storage.</a:t>
          </a:r>
          <a:endParaRPr lang="en-US"/>
        </a:p>
      </dgm:t>
    </dgm:pt>
    <dgm:pt modelId="{7A0C60FA-AB56-4B3F-B0D7-1295832BB1D5}" type="parTrans" cxnId="{462FACAD-F27E-47DB-903F-64B59E0D5935}">
      <dgm:prSet/>
      <dgm:spPr/>
      <dgm:t>
        <a:bodyPr/>
        <a:lstStyle/>
        <a:p>
          <a:endParaRPr lang="en-US"/>
        </a:p>
      </dgm:t>
    </dgm:pt>
    <dgm:pt modelId="{3704863F-7BA4-47AF-91B5-011EA7489E05}" type="sibTrans" cxnId="{462FACAD-F27E-47DB-903F-64B59E0D5935}">
      <dgm:prSet/>
      <dgm:spPr/>
      <dgm:t>
        <a:bodyPr/>
        <a:lstStyle/>
        <a:p>
          <a:endParaRPr lang="en-US"/>
        </a:p>
      </dgm:t>
    </dgm:pt>
    <dgm:pt modelId="{6A675A54-7644-43E3-B7AD-D68E54FB35BD}">
      <dgm:prSet/>
      <dgm:spPr/>
      <dgm:t>
        <a:bodyPr/>
        <a:lstStyle/>
        <a:p>
          <a:r>
            <a:rPr lang="en-US" b="1" baseline="0"/>
            <a:t>Authentication:</a:t>
          </a:r>
          <a:r>
            <a:rPr lang="en-US" b="0" baseline="0"/>
            <a:t> OAuth or JWT for secure user authentication.</a:t>
          </a:r>
          <a:endParaRPr lang="en-US"/>
        </a:p>
      </dgm:t>
    </dgm:pt>
    <dgm:pt modelId="{4552B0C0-750A-41A4-B62D-D972818CEAEF}" type="parTrans" cxnId="{B1F40B37-E584-486F-A445-DEE67C5CF62F}">
      <dgm:prSet/>
      <dgm:spPr/>
      <dgm:t>
        <a:bodyPr/>
        <a:lstStyle/>
        <a:p>
          <a:endParaRPr lang="en-US"/>
        </a:p>
      </dgm:t>
    </dgm:pt>
    <dgm:pt modelId="{1D6C8A1B-1BF3-42FB-9DBB-17D7A8E6565B}" type="sibTrans" cxnId="{B1F40B37-E584-486F-A445-DEE67C5CF62F}">
      <dgm:prSet/>
      <dgm:spPr/>
      <dgm:t>
        <a:bodyPr/>
        <a:lstStyle/>
        <a:p>
          <a:endParaRPr lang="en-US"/>
        </a:p>
      </dgm:t>
    </dgm:pt>
    <dgm:pt modelId="{368E77B9-C997-4FEE-9D28-3227561F15AB}" type="pres">
      <dgm:prSet presAssocID="{5FA7C46F-6A81-482B-ABDB-F9B08ACF5778}" presName="diagram" presStyleCnt="0">
        <dgm:presLayoutVars>
          <dgm:dir/>
          <dgm:resizeHandles val="exact"/>
        </dgm:presLayoutVars>
      </dgm:prSet>
      <dgm:spPr/>
    </dgm:pt>
    <dgm:pt modelId="{649DB6DD-F7DA-4067-93FA-9FE80BD19078}" type="pres">
      <dgm:prSet presAssocID="{3B973E8F-970A-459C-AD07-2F1DB68ED0BF}" presName="node" presStyleLbl="node1" presStyleIdx="0" presStyleCnt="11">
        <dgm:presLayoutVars>
          <dgm:bulletEnabled val="1"/>
        </dgm:presLayoutVars>
      </dgm:prSet>
      <dgm:spPr/>
    </dgm:pt>
    <dgm:pt modelId="{7642EFC4-6A5D-41B0-82B4-70B1CDDE9B18}" type="pres">
      <dgm:prSet presAssocID="{2832D0A3-D0E3-4A01-9F5B-193BF89C1D67}" presName="sibTrans" presStyleCnt="0"/>
      <dgm:spPr/>
    </dgm:pt>
    <dgm:pt modelId="{3D79F8B8-C42B-4C77-9301-B9764C0F6982}" type="pres">
      <dgm:prSet presAssocID="{28ED7529-8B82-4AC4-BF6D-AE778FB9A5D2}" presName="node" presStyleLbl="node1" presStyleIdx="1" presStyleCnt="11">
        <dgm:presLayoutVars>
          <dgm:bulletEnabled val="1"/>
        </dgm:presLayoutVars>
      </dgm:prSet>
      <dgm:spPr/>
    </dgm:pt>
    <dgm:pt modelId="{52A30E5D-FCFC-4205-B7D4-7DEBAE9131E7}" type="pres">
      <dgm:prSet presAssocID="{9F730B0A-A6C7-4161-AA84-AEA05AA1F24B}" presName="sibTrans" presStyleCnt="0"/>
      <dgm:spPr/>
    </dgm:pt>
    <dgm:pt modelId="{17510E3C-5622-42EB-B0BD-09CF5BCAF69E}" type="pres">
      <dgm:prSet presAssocID="{512B1F1D-BC46-42B0-A852-FE016074BB64}" presName="node" presStyleLbl="node1" presStyleIdx="2" presStyleCnt="11">
        <dgm:presLayoutVars>
          <dgm:bulletEnabled val="1"/>
        </dgm:presLayoutVars>
      </dgm:prSet>
      <dgm:spPr/>
    </dgm:pt>
    <dgm:pt modelId="{33742B6A-7666-49F9-8DC2-148CBC91B058}" type="pres">
      <dgm:prSet presAssocID="{ACF13EB5-5041-4EC1-B7BB-114F065312A0}" presName="sibTrans" presStyleCnt="0"/>
      <dgm:spPr/>
    </dgm:pt>
    <dgm:pt modelId="{0088A37E-A282-403D-8B6C-A396803A43C2}" type="pres">
      <dgm:prSet presAssocID="{5594798A-3339-4DBC-9958-99886885067A}" presName="node" presStyleLbl="node1" presStyleIdx="3" presStyleCnt="11">
        <dgm:presLayoutVars>
          <dgm:bulletEnabled val="1"/>
        </dgm:presLayoutVars>
      </dgm:prSet>
      <dgm:spPr/>
    </dgm:pt>
    <dgm:pt modelId="{54F3EFD9-99C7-4BED-95CC-9689B31F1666}" type="pres">
      <dgm:prSet presAssocID="{61A40860-53AC-41CD-B4E5-CB00FC097CE5}" presName="sibTrans" presStyleCnt="0"/>
      <dgm:spPr/>
    </dgm:pt>
    <dgm:pt modelId="{D038F185-AFEF-4105-9775-61DD6C674F33}" type="pres">
      <dgm:prSet presAssocID="{A9B816F6-4D11-4DBA-97D4-B2D73DEAEEE0}" presName="node" presStyleLbl="node1" presStyleIdx="4" presStyleCnt="11">
        <dgm:presLayoutVars>
          <dgm:bulletEnabled val="1"/>
        </dgm:presLayoutVars>
      </dgm:prSet>
      <dgm:spPr/>
    </dgm:pt>
    <dgm:pt modelId="{55C3F330-7FF7-420C-BB5A-07EC04AF5AB7}" type="pres">
      <dgm:prSet presAssocID="{6A5C4408-C911-4241-9FAF-2771ECEB34CD}" presName="sibTrans" presStyleCnt="0"/>
      <dgm:spPr/>
    </dgm:pt>
    <dgm:pt modelId="{B8A77625-FF56-446C-8D3B-19C1975FC6DA}" type="pres">
      <dgm:prSet presAssocID="{D07E31DF-D6FD-4CB2-A80C-32C2047E2DD7}" presName="node" presStyleLbl="node1" presStyleIdx="5" presStyleCnt="11">
        <dgm:presLayoutVars>
          <dgm:bulletEnabled val="1"/>
        </dgm:presLayoutVars>
      </dgm:prSet>
      <dgm:spPr/>
    </dgm:pt>
    <dgm:pt modelId="{D6002991-F0CD-4AA7-A10E-D2522D9F7130}" type="pres">
      <dgm:prSet presAssocID="{2144AEDE-5BC0-46C4-A19F-63317EB4567A}" presName="sibTrans" presStyleCnt="0"/>
      <dgm:spPr/>
    </dgm:pt>
    <dgm:pt modelId="{7D3CCDA3-4B87-4AB2-9B05-98626771FA64}" type="pres">
      <dgm:prSet presAssocID="{45E8F479-1016-462D-8C97-BC1DC4696FF8}" presName="node" presStyleLbl="node1" presStyleIdx="6" presStyleCnt="11" custScaleX="110905">
        <dgm:presLayoutVars>
          <dgm:bulletEnabled val="1"/>
        </dgm:presLayoutVars>
      </dgm:prSet>
      <dgm:spPr/>
    </dgm:pt>
    <dgm:pt modelId="{3C63CF67-DCA5-4744-AB8F-C05C851FC7FC}" type="pres">
      <dgm:prSet presAssocID="{8E7F2100-6371-4C9C-A46B-49DA1D74114A}" presName="sibTrans" presStyleCnt="0"/>
      <dgm:spPr/>
    </dgm:pt>
    <dgm:pt modelId="{23E95FE2-59DC-4830-8DA5-50B0001C8C72}" type="pres">
      <dgm:prSet presAssocID="{E8454FD2-016C-46D5-A4DD-BA40319EFEC6}" presName="node" presStyleLbl="node1" presStyleIdx="7" presStyleCnt="11">
        <dgm:presLayoutVars>
          <dgm:bulletEnabled val="1"/>
        </dgm:presLayoutVars>
      </dgm:prSet>
      <dgm:spPr/>
    </dgm:pt>
    <dgm:pt modelId="{5E7F546B-81D2-48BC-A1D3-D70D951DD62C}" type="pres">
      <dgm:prSet presAssocID="{FC586D13-F11A-40BE-B564-665CFCA1AAB2}" presName="sibTrans" presStyleCnt="0"/>
      <dgm:spPr/>
    </dgm:pt>
    <dgm:pt modelId="{21CCF446-D89F-451F-B80E-D1685CA81198}" type="pres">
      <dgm:prSet presAssocID="{6ACD64ED-93BF-40D8-85A2-B96F69193827}" presName="node" presStyleLbl="node1" presStyleIdx="8" presStyleCnt="11">
        <dgm:presLayoutVars>
          <dgm:bulletEnabled val="1"/>
        </dgm:presLayoutVars>
      </dgm:prSet>
      <dgm:spPr/>
    </dgm:pt>
    <dgm:pt modelId="{75291749-8D25-4139-8DA8-3F5110AD7079}" type="pres">
      <dgm:prSet presAssocID="{C9AC4289-D41E-4333-B782-C161FE789BF9}" presName="sibTrans" presStyleCnt="0"/>
      <dgm:spPr/>
    </dgm:pt>
    <dgm:pt modelId="{7F7CBD13-D3ED-4436-85F5-A7A0EC5FA92F}" type="pres">
      <dgm:prSet presAssocID="{8020D11B-6138-4111-A04A-A55795778FB3}" presName="node" presStyleLbl="node1" presStyleIdx="9" presStyleCnt="11">
        <dgm:presLayoutVars>
          <dgm:bulletEnabled val="1"/>
        </dgm:presLayoutVars>
      </dgm:prSet>
      <dgm:spPr/>
    </dgm:pt>
    <dgm:pt modelId="{BAD3F7E0-7EED-4BE1-B1FE-711C4DF87696}" type="pres">
      <dgm:prSet presAssocID="{3704863F-7BA4-47AF-91B5-011EA7489E05}" presName="sibTrans" presStyleCnt="0"/>
      <dgm:spPr/>
    </dgm:pt>
    <dgm:pt modelId="{B157C1DD-791B-443C-A37F-EA32CA31921C}" type="pres">
      <dgm:prSet presAssocID="{6A675A54-7644-43E3-B7AD-D68E54FB35BD}" presName="node" presStyleLbl="node1" presStyleIdx="10" presStyleCnt="11">
        <dgm:presLayoutVars>
          <dgm:bulletEnabled val="1"/>
        </dgm:presLayoutVars>
      </dgm:prSet>
      <dgm:spPr/>
    </dgm:pt>
  </dgm:ptLst>
  <dgm:cxnLst>
    <dgm:cxn modelId="{C3AA7D00-7D78-47B6-A51D-05BC402D4C6F}" type="presOf" srcId="{8020D11B-6138-4111-A04A-A55795778FB3}" destId="{7F7CBD13-D3ED-4436-85F5-A7A0EC5FA92F}" srcOrd="0" destOrd="0" presId="urn:microsoft.com/office/officeart/2005/8/layout/default"/>
    <dgm:cxn modelId="{38149002-D16F-47A0-8146-FA9ADF17BFB3}" srcId="{5FA7C46F-6A81-482B-ABDB-F9B08ACF5778}" destId="{28ED7529-8B82-4AC4-BF6D-AE778FB9A5D2}" srcOrd="1" destOrd="0" parTransId="{C56AECAB-3265-4164-BEC4-6D5FC5FE39A1}" sibTransId="{9F730B0A-A6C7-4161-AA84-AEA05AA1F24B}"/>
    <dgm:cxn modelId="{86433603-19B6-4376-B3E0-67084465CCCA}" type="presOf" srcId="{A9B816F6-4D11-4DBA-97D4-B2D73DEAEEE0}" destId="{D038F185-AFEF-4105-9775-61DD6C674F33}" srcOrd="0" destOrd="0" presId="urn:microsoft.com/office/officeart/2005/8/layout/default"/>
    <dgm:cxn modelId="{CCD92816-8150-4689-9103-0A2C35832CDA}" type="presOf" srcId="{3B973E8F-970A-459C-AD07-2F1DB68ED0BF}" destId="{649DB6DD-F7DA-4067-93FA-9FE80BD19078}" srcOrd="0" destOrd="0" presId="urn:microsoft.com/office/officeart/2005/8/layout/default"/>
    <dgm:cxn modelId="{B1F40B37-E584-486F-A445-DEE67C5CF62F}" srcId="{5FA7C46F-6A81-482B-ABDB-F9B08ACF5778}" destId="{6A675A54-7644-43E3-B7AD-D68E54FB35BD}" srcOrd="10" destOrd="0" parTransId="{4552B0C0-750A-41A4-B62D-D972818CEAEF}" sibTransId="{1D6C8A1B-1BF3-42FB-9DBB-17D7A8E6565B}"/>
    <dgm:cxn modelId="{7FF62339-FA30-47AD-9558-3BC1B84C3160}" type="presOf" srcId="{6ACD64ED-93BF-40D8-85A2-B96F69193827}" destId="{21CCF446-D89F-451F-B80E-D1685CA81198}" srcOrd="0" destOrd="0" presId="urn:microsoft.com/office/officeart/2005/8/layout/default"/>
    <dgm:cxn modelId="{2B9A663C-25AD-406F-9AE6-BAB482280B30}" srcId="{5FA7C46F-6A81-482B-ABDB-F9B08ACF5778}" destId="{512B1F1D-BC46-42B0-A852-FE016074BB64}" srcOrd="2" destOrd="0" parTransId="{F50CA16A-2F09-4864-8671-9A23E24D6A4A}" sibTransId="{ACF13EB5-5041-4EC1-B7BB-114F065312A0}"/>
    <dgm:cxn modelId="{9A409B3D-534B-42D6-A9FA-05AC9B16E422}" type="presOf" srcId="{512B1F1D-BC46-42B0-A852-FE016074BB64}" destId="{17510E3C-5622-42EB-B0BD-09CF5BCAF69E}" srcOrd="0" destOrd="0" presId="urn:microsoft.com/office/officeart/2005/8/layout/default"/>
    <dgm:cxn modelId="{8E955F5D-9CBA-4E6D-A5BF-CCBEC7776D3A}" srcId="{5FA7C46F-6A81-482B-ABDB-F9B08ACF5778}" destId="{D07E31DF-D6FD-4CB2-A80C-32C2047E2DD7}" srcOrd="5" destOrd="0" parTransId="{26E962FD-F2EB-4706-90C2-02448D4356AF}" sibTransId="{2144AEDE-5BC0-46C4-A19F-63317EB4567A}"/>
    <dgm:cxn modelId="{255F785E-46BF-48A6-9A41-5D738213ACE2}" srcId="{5FA7C46F-6A81-482B-ABDB-F9B08ACF5778}" destId="{45E8F479-1016-462D-8C97-BC1DC4696FF8}" srcOrd="6" destOrd="0" parTransId="{2AC89C48-09F3-47DC-9292-A9919508D521}" sibTransId="{8E7F2100-6371-4C9C-A46B-49DA1D74114A}"/>
    <dgm:cxn modelId="{753B115F-91ED-4101-A612-411FE49D9236}" srcId="{5FA7C46F-6A81-482B-ABDB-F9B08ACF5778}" destId="{E8454FD2-016C-46D5-A4DD-BA40319EFEC6}" srcOrd="7" destOrd="0" parTransId="{504FF58E-BABF-4A0F-BABD-46C807D056E6}" sibTransId="{FC586D13-F11A-40BE-B564-665CFCA1AAB2}"/>
    <dgm:cxn modelId="{6CD80F71-8BA9-41DD-9B52-D3ECE4663223}" type="presOf" srcId="{5594798A-3339-4DBC-9958-99886885067A}" destId="{0088A37E-A282-403D-8B6C-A396803A43C2}" srcOrd="0" destOrd="0" presId="urn:microsoft.com/office/officeart/2005/8/layout/default"/>
    <dgm:cxn modelId="{03266151-3A9E-41EA-8F1B-7E10275AFEE8}" type="presOf" srcId="{E8454FD2-016C-46D5-A4DD-BA40319EFEC6}" destId="{23E95FE2-59DC-4830-8DA5-50B0001C8C72}" srcOrd="0" destOrd="0" presId="urn:microsoft.com/office/officeart/2005/8/layout/default"/>
    <dgm:cxn modelId="{A86C4A81-2D3E-4760-A3CC-86595CA8CCA5}" srcId="{5FA7C46F-6A81-482B-ABDB-F9B08ACF5778}" destId="{5594798A-3339-4DBC-9958-99886885067A}" srcOrd="3" destOrd="0" parTransId="{61B042E2-B138-4C13-9B22-6CBB7F1A5C5F}" sibTransId="{61A40860-53AC-41CD-B4E5-CB00FC097CE5}"/>
    <dgm:cxn modelId="{502E9783-0752-4181-82D4-013D9F26CF23}" type="presOf" srcId="{45E8F479-1016-462D-8C97-BC1DC4696FF8}" destId="{7D3CCDA3-4B87-4AB2-9B05-98626771FA64}" srcOrd="0" destOrd="0" presId="urn:microsoft.com/office/officeart/2005/8/layout/default"/>
    <dgm:cxn modelId="{523EAE93-4B18-461F-A2A2-052496F92DF2}" srcId="{5FA7C46F-6A81-482B-ABDB-F9B08ACF5778}" destId="{3B973E8F-970A-459C-AD07-2F1DB68ED0BF}" srcOrd="0" destOrd="0" parTransId="{2D4B8892-29A0-4549-8DFF-9E74F9435F5B}" sibTransId="{2832D0A3-D0E3-4A01-9F5B-193BF89C1D67}"/>
    <dgm:cxn modelId="{FBF83FAA-2D70-46E1-920F-DA281B17151C}" type="presOf" srcId="{D07E31DF-D6FD-4CB2-A80C-32C2047E2DD7}" destId="{B8A77625-FF56-446C-8D3B-19C1975FC6DA}" srcOrd="0" destOrd="0" presId="urn:microsoft.com/office/officeart/2005/8/layout/default"/>
    <dgm:cxn modelId="{462FACAD-F27E-47DB-903F-64B59E0D5935}" srcId="{5FA7C46F-6A81-482B-ABDB-F9B08ACF5778}" destId="{8020D11B-6138-4111-A04A-A55795778FB3}" srcOrd="9" destOrd="0" parTransId="{7A0C60FA-AB56-4B3F-B0D7-1295832BB1D5}" sibTransId="{3704863F-7BA4-47AF-91B5-011EA7489E05}"/>
    <dgm:cxn modelId="{3E2D3FB7-12D7-4B60-BA6D-AE266727FE19}" type="presOf" srcId="{6A675A54-7644-43E3-B7AD-D68E54FB35BD}" destId="{B157C1DD-791B-443C-A37F-EA32CA31921C}" srcOrd="0" destOrd="0" presId="urn:microsoft.com/office/officeart/2005/8/layout/default"/>
    <dgm:cxn modelId="{D42DB7D2-5323-4EAE-AB37-01C6FF5B2F4A}" srcId="{5FA7C46F-6A81-482B-ABDB-F9B08ACF5778}" destId="{A9B816F6-4D11-4DBA-97D4-B2D73DEAEEE0}" srcOrd="4" destOrd="0" parTransId="{DD0FACB3-461B-4E01-80BB-7A9B91BC1B6E}" sibTransId="{6A5C4408-C911-4241-9FAF-2771ECEB34CD}"/>
    <dgm:cxn modelId="{E1D076E1-A2B1-4B14-A908-D76EA440D515}" type="presOf" srcId="{28ED7529-8B82-4AC4-BF6D-AE778FB9A5D2}" destId="{3D79F8B8-C42B-4C77-9301-B9764C0F6982}" srcOrd="0" destOrd="0" presId="urn:microsoft.com/office/officeart/2005/8/layout/default"/>
    <dgm:cxn modelId="{3C906BE9-1A2E-4410-8710-9AE4882F1557}" type="presOf" srcId="{5FA7C46F-6A81-482B-ABDB-F9B08ACF5778}" destId="{368E77B9-C997-4FEE-9D28-3227561F15AB}" srcOrd="0" destOrd="0" presId="urn:microsoft.com/office/officeart/2005/8/layout/default"/>
    <dgm:cxn modelId="{6AA392FC-75BF-4CC3-A9BA-910348D6C1A5}" srcId="{5FA7C46F-6A81-482B-ABDB-F9B08ACF5778}" destId="{6ACD64ED-93BF-40D8-85A2-B96F69193827}" srcOrd="8" destOrd="0" parTransId="{29266228-B889-4357-9041-2F0EC0341210}" sibTransId="{C9AC4289-D41E-4333-B782-C161FE789BF9}"/>
    <dgm:cxn modelId="{C6077357-5A79-4303-B5FF-D89CECA967A2}" type="presParOf" srcId="{368E77B9-C997-4FEE-9D28-3227561F15AB}" destId="{649DB6DD-F7DA-4067-93FA-9FE80BD19078}" srcOrd="0" destOrd="0" presId="urn:microsoft.com/office/officeart/2005/8/layout/default"/>
    <dgm:cxn modelId="{B02DEFBE-515E-463F-A903-1F18C3A00FED}" type="presParOf" srcId="{368E77B9-C997-4FEE-9D28-3227561F15AB}" destId="{7642EFC4-6A5D-41B0-82B4-70B1CDDE9B18}" srcOrd="1" destOrd="0" presId="urn:microsoft.com/office/officeart/2005/8/layout/default"/>
    <dgm:cxn modelId="{45E54228-7DD7-4C28-AED5-E63E1F24AD66}" type="presParOf" srcId="{368E77B9-C997-4FEE-9D28-3227561F15AB}" destId="{3D79F8B8-C42B-4C77-9301-B9764C0F6982}" srcOrd="2" destOrd="0" presId="urn:microsoft.com/office/officeart/2005/8/layout/default"/>
    <dgm:cxn modelId="{0959D688-8C1B-4DD5-9324-8D20C472F69A}" type="presParOf" srcId="{368E77B9-C997-4FEE-9D28-3227561F15AB}" destId="{52A30E5D-FCFC-4205-B7D4-7DEBAE9131E7}" srcOrd="3" destOrd="0" presId="urn:microsoft.com/office/officeart/2005/8/layout/default"/>
    <dgm:cxn modelId="{D9DFE956-430D-4607-A319-F8D31CD6D029}" type="presParOf" srcId="{368E77B9-C997-4FEE-9D28-3227561F15AB}" destId="{17510E3C-5622-42EB-B0BD-09CF5BCAF69E}" srcOrd="4" destOrd="0" presId="urn:microsoft.com/office/officeart/2005/8/layout/default"/>
    <dgm:cxn modelId="{02A642D8-4283-4604-859E-2445F603A98A}" type="presParOf" srcId="{368E77B9-C997-4FEE-9D28-3227561F15AB}" destId="{33742B6A-7666-49F9-8DC2-148CBC91B058}" srcOrd="5" destOrd="0" presId="urn:microsoft.com/office/officeart/2005/8/layout/default"/>
    <dgm:cxn modelId="{9B3C5152-2FAD-43D4-9FFC-558FBD92B63C}" type="presParOf" srcId="{368E77B9-C997-4FEE-9D28-3227561F15AB}" destId="{0088A37E-A282-403D-8B6C-A396803A43C2}" srcOrd="6" destOrd="0" presId="urn:microsoft.com/office/officeart/2005/8/layout/default"/>
    <dgm:cxn modelId="{CECFAFAA-43D4-42BA-B79B-1B3E34F58FD6}" type="presParOf" srcId="{368E77B9-C997-4FEE-9D28-3227561F15AB}" destId="{54F3EFD9-99C7-4BED-95CC-9689B31F1666}" srcOrd="7" destOrd="0" presId="urn:microsoft.com/office/officeart/2005/8/layout/default"/>
    <dgm:cxn modelId="{D6D4D20F-7847-42BC-92CD-54AA7C459E62}" type="presParOf" srcId="{368E77B9-C997-4FEE-9D28-3227561F15AB}" destId="{D038F185-AFEF-4105-9775-61DD6C674F33}" srcOrd="8" destOrd="0" presId="urn:microsoft.com/office/officeart/2005/8/layout/default"/>
    <dgm:cxn modelId="{0F9EF02A-CD60-40AB-953C-C1661B9B414C}" type="presParOf" srcId="{368E77B9-C997-4FEE-9D28-3227561F15AB}" destId="{55C3F330-7FF7-420C-BB5A-07EC04AF5AB7}" srcOrd="9" destOrd="0" presId="urn:microsoft.com/office/officeart/2005/8/layout/default"/>
    <dgm:cxn modelId="{221C6D50-2D22-4B22-83B0-B9AA118C0E99}" type="presParOf" srcId="{368E77B9-C997-4FEE-9D28-3227561F15AB}" destId="{B8A77625-FF56-446C-8D3B-19C1975FC6DA}" srcOrd="10" destOrd="0" presId="urn:microsoft.com/office/officeart/2005/8/layout/default"/>
    <dgm:cxn modelId="{3A52CE01-7D51-404F-B610-8AB4209B3F0B}" type="presParOf" srcId="{368E77B9-C997-4FEE-9D28-3227561F15AB}" destId="{D6002991-F0CD-4AA7-A10E-D2522D9F7130}" srcOrd="11" destOrd="0" presId="urn:microsoft.com/office/officeart/2005/8/layout/default"/>
    <dgm:cxn modelId="{90484668-B4C8-481E-AB88-D9DF4311A855}" type="presParOf" srcId="{368E77B9-C997-4FEE-9D28-3227561F15AB}" destId="{7D3CCDA3-4B87-4AB2-9B05-98626771FA64}" srcOrd="12" destOrd="0" presId="urn:microsoft.com/office/officeart/2005/8/layout/default"/>
    <dgm:cxn modelId="{ED988735-D269-48BE-A6D3-BE0D275B3263}" type="presParOf" srcId="{368E77B9-C997-4FEE-9D28-3227561F15AB}" destId="{3C63CF67-DCA5-4744-AB8F-C05C851FC7FC}" srcOrd="13" destOrd="0" presId="urn:microsoft.com/office/officeart/2005/8/layout/default"/>
    <dgm:cxn modelId="{7965DFE2-4DEF-46F4-95A0-23FA1C4F7279}" type="presParOf" srcId="{368E77B9-C997-4FEE-9D28-3227561F15AB}" destId="{23E95FE2-59DC-4830-8DA5-50B0001C8C72}" srcOrd="14" destOrd="0" presId="urn:microsoft.com/office/officeart/2005/8/layout/default"/>
    <dgm:cxn modelId="{9DE4139F-1C87-43A9-B7B9-A5D2DC0C2AF8}" type="presParOf" srcId="{368E77B9-C997-4FEE-9D28-3227561F15AB}" destId="{5E7F546B-81D2-48BC-A1D3-D70D951DD62C}" srcOrd="15" destOrd="0" presId="urn:microsoft.com/office/officeart/2005/8/layout/default"/>
    <dgm:cxn modelId="{FBB88947-BCE3-4EA6-B494-2C6016FFFFD5}" type="presParOf" srcId="{368E77B9-C997-4FEE-9D28-3227561F15AB}" destId="{21CCF446-D89F-451F-B80E-D1685CA81198}" srcOrd="16" destOrd="0" presId="urn:microsoft.com/office/officeart/2005/8/layout/default"/>
    <dgm:cxn modelId="{C5AC334B-89A6-42C1-8071-19486BF750EE}" type="presParOf" srcId="{368E77B9-C997-4FEE-9D28-3227561F15AB}" destId="{75291749-8D25-4139-8DA8-3F5110AD7079}" srcOrd="17" destOrd="0" presId="urn:microsoft.com/office/officeart/2005/8/layout/default"/>
    <dgm:cxn modelId="{265F2A6A-64E4-45C7-9C57-3436C46721EF}" type="presParOf" srcId="{368E77B9-C997-4FEE-9D28-3227561F15AB}" destId="{7F7CBD13-D3ED-4436-85F5-A7A0EC5FA92F}" srcOrd="18" destOrd="0" presId="urn:microsoft.com/office/officeart/2005/8/layout/default"/>
    <dgm:cxn modelId="{63C452C1-1FE5-49B6-9F64-42BE4FCFFF6B}" type="presParOf" srcId="{368E77B9-C997-4FEE-9D28-3227561F15AB}" destId="{BAD3F7E0-7EED-4BE1-B1FE-711C4DF87696}" srcOrd="19" destOrd="0" presId="urn:microsoft.com/office/officeart/2005/8/layout/default"/>
    <dgm:cxn modelId="{307F28A1-93BB-4960-8EF4-830BFA634C6B}" type="presParOf" srcId="{368E77B9-C997-4FEE-9D28-3227561F15AB}" destId="{B157C1DD-791B-443C-A37F-EA32CA31921C}"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59C2A1-C979-4B81-806E-ABA3472D938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C41F800-ABDA-47B7-B78B-4410AC6ADD8C}">
      <dgm:prSet/>
      <dgm:spPr/>
      <dgm:t>
        <a:bodyPr/>
        <a:lstStyle/>
        <a:p>
          <a:r>
            <a:rPr lang="en-US" b="1"/>
            <a:t>Machine Learning/Deep Learning</a:t>
          </a:r>
          <a:endParaRPr lang="en-US"/>
        </a:p>
      </dgm:t>
    </dgm:pt>
    <dgm:pt modelId="{77260962-5D42-4F87-B771-E47B41EA3DDA}" type="parTrans" cxnId="{D094B60C-17D9-4F23-8748-CC12B4B571AA}">
      <dgm:prSet/>
      <dgm:spPr/>
      <dgm:t>
        <a:bodyPr/>
        <a:lstStyle/>
        <a:p>
          <a:endParaRPr lang="en-US"/>
        </a:p>
      </dgm:t>
    </dgm:pt>
    <dgm:pt modelId="{1B1D9C92-B577-46FB-9F91-1F35B420FA06}" type="sibTrans" cxnId="{D094B60C-17D9-4F23-8748-CC12B4B571AA}">
      <dgm:prSet/>
      <dgm:spPr/>
      <dgm:t>
        <a:bodyPr/>
        <a:lstStyle/>
        <a:p>
          <a:endParaRPr lang="en-US"/>
        </a:p>
      </dgm:t>
    </dgm:pt>
    <dgm:pt modelId="{F02721C4-14A2-4D8A-A34F-227B06D951FD}">
      <dgm:prSet/>
      <dgm:spPr/>
      <dgm:t>
        <a:bodyPr/>
        <a:lstStyle/>
        <a:p>
          <a:r>
            <a:rPr lang="en-US" b="1"/>
            <a:t>Libraries:</a:t>
          </a:r>
          <a:endParaRPr lang="en-US"/>
        </a:p>
      </dgm:t>
    </dgm:pt>
    <dgm:pt modelId="{FFACB610-8FFB-4E56-9806-49CB4361A519}" type="parTrans" cxnId="{A670D576-B469-404A-AD2F-CDE9188B21D8}">
      <dgm:prSet/>
      <dgm:spPr/>
      <dgm:t>
        <a:bodyPr/>
        <a:lstStyle/>
        <a:p>
          <a:endParaRPr lang="en-US"/>
        </a:p>
      </dgm:t>
    </dgm:pt>
    <dgm:pt modelId="{F861A356-E275-4EB5-8834-337513436A5D}" type="sibTrans" cxnId="{A670D576-B469-404A-AD2F-CDE9188B21D8}">
      <dgm:prSet/>
      <dgm:spPr/>
      <dgm:t>
        <a:bodyPr/>
        <a:lstStyle/>
        <a:p>
          <a:endParaRPr lang="en-US"/>
        </a:p>
      </dgm:t>
    </dgm:pt>
    <dgm:pt modelId="{0FE3F166-BD66-472A-B744-B6481886B7A6}">
      <dgm:prSet/>
      <dgm:spPr/>
      <dgm:t>
        <a:bodyPr/>
        <a:lstStyle/>
        <a:p>
          <a:r>
            <a:rPr lang="en-US" b="1"/>
            <a:t>scikit-learn:</a:t>
          </a:r>
          <a:r>
            <a:rPr lang="en-US"/>
            <a:t> For traditional machine learning algorithms like decision trees and random forests.</a:t>
          </a:r>
        </a:p>
      </dgm:t>
    </dgm:pt>
    <dgm:pt modelId="{A4D83E90-5011-4B96-A429-818DD9BFD380}" type="parTrans" cxnId="{2151EEFA-8973-4F11-A42F-01D681514A0F}">
      <dgm:prSet/>
      <dgm:spPr/>
      <dgm:t>
        <a:bodyPr/>
        <a:lstStyle/>
        <a:p>
          <a:endParaRPr lang="en-US"/>
        </a:p>
      </dgm:t>
    </dgm:pt>
    <dgm:pt modelId="{E510287D-67C0-446A-A68D-328646DCA2BF}" type="sibTrans" cxnId="{2151EEFA-8973-4F11-A42F-01D681514A0F}">
      <dgm:prSet/>
      <dgm:spPr/>
      <dgm:t>
        <a:bodyPr/>
        <a:lstStyle/>
        <a:p>
          <a:endParaRPr lang="en-US"/>
        </a:p>
      </dgm:t>
    </dgm:pt>
    <dgm:pt modelId="{2E668308-533A-4771-A0FA-D7BE4CEB2634}">
      <dgm:prSet/>
      <dgm:spPr/>
      <dgm:t>
        <a:bodyPr/>
        <a:lstStyle/>
        <a:p>
          <a:r>
            <a:rPr lang="en-US" b="1"/>
            <a:t>TensorFlow/Keras:</a:t>
          </a:r>
          <a:r>
            <a:rPr lang="en-US"/>
            <a:t> For building deep learning models if needed.</a:t>
          </a:r>
        </a:p>
      </dgm:t>
    </dgm:pt>
    <dgm:pt modelId="{550AA6B4-1E50-4F0E-9281-98283FBB12D7}" type="parTrans" cxnId="{5CAA4BCC-1789-4235-A38F-2CA1AD49794C}">
      <dgm:prSet/>
      <dgm:spPr/>
      <dgm:t>
        <a:bodyPr/>
        <a:lstStyle/>
        <a:p>
          <a:endParaRPr lang="en-US"/>
        </a:p>
      </dgm:t>
    </dgm:pt>
    <dgm:pt modelId="{6F56ABB7-3324-4D93-9901-5B00904D8DB3}" type="sibTrans" cxnId="{5CAA4BCC-1789-4235-A38F-2CA1AD49794C}">
      <dgm:prSet/>
      <dgm:spPr/>
      <dgm:t>
        <a:bodyPr/>
        <a:lstStyle/>
        <a:p>
          <a:endParaRPr lang="en-US"/>
        </a:p>
      </dgm:t>
    </dgm:pt>
    <dgm:pt modelId="{48A10734-779A-450F-8032-75E1A719D017}">
      <dgm:prSet/>
      <dgm:spPr/>
      <dgm:t>
        <a:bodyPr/>
        <a:lstStyle/>
        <a:p>
          <a:r>
            <a:rPr lang="en-US" b="1"/>
            <a:t>XGBoost:</a:t>
          </a:r>
          <a:r>
            <a:rPr lang="en-US"/>
            <a:t> For gradient boosting algorithms.</a:t>
          </a:r>
        </a:p>
      </dgm:t>
    </dgm:pt>
    <dgm:pt modelId="{174804D6-9027-444B-9B0C-FC53598A3DA5}" type="parTrans" cxnId="{F108B983-F53F-4C32-8F85-9CA4B9B57E0D}">
      <dgm:prSet/>
      <dgm:spPr/>
      <dgm:t>
        <a:bodyPr/>
        <a:lstStyle/>
        <a:p>
          <a:endParaRPr lang="en-US"/>
        </a:p>
      </dgm:t>
    </dgm:pt>
    <dgm:pt modelId="{5D043ED9-D6EF-4F32-9A55-B293F4FADB02}" type="sibTrans" cxnId="{F108B983-F53F-4C32-8F85-9CA4B9B57E0D}">
      <dgm:prSet/>
      <dgm:spPr/>
      <dgm:t>
        <a:bodyPr/>
        <a:lstStyle/>
        <a:p>
          <a:endParaRPr lang="en-US"/>
        </a:p>
      </dgm:t>
    </dgm:pt>
    <dgm:pt modelId="{34180856-9E26-4AAF-A8CE-F7B14DC6B731}">
      <dgm:prSet/>
      <dgm:spPr/>
      <dgm:t>
        <a:bodyPr/>
        <a:lstStyle/>
        <a:p>
          <a:r>
            <a:rPr lang="en-US" b="1"/>
            <a:t>Models:</a:t>
          </a:r>
          <a:endParaRPr lang="en-US"/>
        </a:p>
      </dgm:t>
    </dgm:pt>
    <dgm:pt modelId="{419FE375-CD0E-448A-8F97-5E5A316B65CD}" type="parTrans" cxnId="{1AD41090-D5CA-4B77-B608-D1338F1C6C9B}">
      <dgm:prSet/>
      <dgm:spPr/>
      <dgm:t>
        <a:bodyPr/>
        <a:lstStyle/>
        <a:p>
          <a:endParaRPr lang="en-US"/>
        </a:p>
      </dgm:t>
    </dgm:pt>
    <dgm:pt modelId="{DA521445-96FC-4406-8573-C333CBE6884B}" type="sibTrans" cxnId="{1AD41090-D5CA-4B77-B608-D1338F1C6C9B}">
      <dgm:prSet/>
      <dgm:spPr/>
      <dgm:t>
        <a:bodyPr/>
        <a:lstStyle/>
        <a:p>
          <a:endParaRPr lang="en-US"/>
        </a:p>
      </dgm:t>
    </dgm:pt>
    <dgm:pt modelId="{31B1EB49-573E-41CF-B2D2-CE0C55699CD8}">
      <dgm:prSet/>
      <dgm:spPr/>
      <dgm:t>
        <a:bodyPr/>
        <a:lstStyle/>
        <a:p>
          <a:r>
            <a:rPr lang="en-US" b="1"/>
            <a:t>Decision Trees/Random Forests:</a:t>
          </a:r>
          <a:r>
            <a:rPr lang="en-US"/>
            <a:t> For crop recommendation based on environmental data.</a:t>
          </a:r>
        </a:p>
      </dgm:t>
    </dgm:pt>
    <dgm:pt modelId="{61594227-9F2E-4626-A265-2A9EF191D28D}" type="parTrans" cxnId="{0EBE1579-D643-4495-B865-40A88599C892}">
      <dgm:prSet/>
      <dgm:spPr/>
      <dgm:t>
        <a:bodyPr/>
        <a:lstStyle/>
        <a:p>
          <a:endParaRPr lang="en-US"/>
        </a:p>
      </dgm:t>
    </dgm:pt>
    <dgm:pt modelId="{22E82FA2-5E84-4995-A771-139EC97078DF}" type="sibTrans" cxnId="{0EBE1579-D643-4495-B865-40A88599C892}">
      <dgm:prSet/>
      <dgm:spPr/>
      <dgm:t>
        <a:bodyPr/>
        <a:lstStyle/>
        <a:p>
          <a:endParaRPr lang="en-US"/>
        </a:p>
      </dgm:t>
    </dgm:pt>
    <dgm:pt modelId="{BCDC5B05-0339-4ABF-8587-4B79F5AC596B}">
      <dgm:prSet/>
      <dgm:spPr/>
      <dgm:t>
        <a:bodyPr/>
        <a:lstStyle/>
        <a:p>
          <a:r>
            <a:rPr lang="en-US" b="1"/>
            <a:t>K-Means Clustering:</a:t>
          </a:r>
          <a:r>
            <a:rPr lang="en-US"/>
            <a:t> For segmenting land based on similar characteristics.</a:t>
          </a:r>
        </a:p>
      </dgm:t>
    </dgm:pt>
    <dgm:pt modelId="{876794E1-7B99-4101-AB7B-DFD757CF81E9}" type="parTrans" cxnId="{1D4EBEC8-163B-4130-910A-5492CEA9A3A5}">
      <dgm:prSet/>
      <dgm:spPr/>
      <dgm:t>
        <a:bodyPr/>
        <a:lstStyle/>
        <a:p>
          <a:endParaRPr lang="en-US"/>
        </a:p>
      </dgm:t>
    </dgm:pt>
    <dgm:pt modelId="{C73B8CC7-0ACD-427E-8BC3-4ECFADB941EA}" type="sibTrans" cxnId="{1D4EBEC8-163B-4130-910A-5492CEA9A3A5}">
      <dgm:prSet/>
      <dgm:spPr/>
      <dgm:t>
        <a:bodyPr/>
        <a:lstStyle/>
        <a:p>
          <a:endParaRPr lang="en-US"/>
        </a:p>
      </dgm:t>
    </dgm:pt>
    <dgm:pt modelId="{9428A97D-76D8-49F8-9BDF-7D2247BC8F58}">
      <dgm:prSet/>
      <dgm:spPr/>
      <dgm:t>
        <a:bodyPr/>
        <a:lstStyle/>
        <a:p>
          <a:r>
            <a:rPr lang="en-US" b="1"/>
            <a:t>Data Processing and Analysis</a:t>
          </a:r>
          <a:endParaRPr lang="en-US"/>
        </a:p>
      </dgm:t>
    </dgm:pt>
    <dgm:pt modelId="{F15F15F3-9C8E-4333-8F09-9A0CA081A1B9}" type="parTrans" cxnId="{DA7CEADC-FD8C-448D-A41F-0AF9A579E85D}">
      <dgm:prSet/>
      <dgm:spPr/>
      <dgm:t>
        <a:bodyPr/>
        <a:lstStyle/>
        <a:p>
          <a:endParaRPr lang="en-US"/>
        </a:p>
      </dgm:t>
    </dgm:pt>
    <dgm:pt modelId="{E16CA7B0-5B9A-4B33-A1F5-8AFD160BED8A}" type="sibTrans" cxnId="{DA7CEADC-FD8C-448D-A41F-0AF9A579E85D}">
      <dgm:prSet/>
      <dgm:spPr/>
      <dgm:t>
        <a:bodyPr/>
        <a:lstStyle/>
        <a:p>
          <a:endParaRPr lang="en-US"/>
        </a:p>
      </dgm:t>
    </dgm:pt>
    <dgm:pt modelId="{4EACB6B7-C37B-425C-B48F-47315A4651E8}">
      <dgm:prSet/>
      <dgm:spPr/>
      <dgm:t>
        <a:bodyPr/>
        <a:lstStyle/>
        <a:p>
          <a:r>
            <a:rPr lang="en-US" b="1"/>
            <a:t>Libraries:</a:t>
          </a:r>
          <a:endParaRPr lang="en-US"/>
        </a:p>
      </dgm:t>
    </dgm:pt>
    <dgm:pt modelId="{DC752281-6E17-4B59-B537-83FB5E84B005}" type="parTrans" cxnId="{01234D4D-55B4-4A5F-86D0-16386518AF05}">
      <dgm:prSet/>
      <dgm:spPr/>
      <dgm:t>
        <a:bodyPr/>
        <a:lstStyle/>
        <a:p>
          <a:endParaRPr lang="en-US"/>
        </a:p>
      </dgm:t>
    </dgm:pt>
    <dgm:pt modelId="{A430D641-0364-41EE-8E32-6193A1AEB16F}" type="sibTrans" cxnId="{01234D4D-55B4-4A5F-86D0-16386518AF05}">
      <dgm:prSet/>
      <dgm:spPr/>
      <dgm:t>
        <a:bodyPr/>
        <a:lstStyle/>
        <a:p>
          <a:endParaRPr lang="en-US"/>
        </a:p>
      </dgm:t>
    </dgm:pt>
    <dgm:pt modelId="{934CF470-DF81-4B27-8141-30575E253A11}">
      <dgm:prSet/>
      <dgm:spPr/>
      <dgm:t>
        <a:bodyPr/>
        <a:lstStyle/>
        <a:p>
          <a:r>
            <a:rPr lang="en-US" b="1"/>
            <a:t>pandas:</a:t>
          </a:r>
          <a:r>
            <a:rPr lang="en-US"/>
            <a:t> For data manipulation and analysis.</a:t>
          </a:r>
        </a:p>
      </dgm:t>
    </dgm:pt>
    <dgm:pt modelId="{7F0ADE1D-7FB9-4037-AE12-C1FA160073C8}" type="parTrans" cxnId="{3283BC6A-A465-4DA5-A416-053230DC9D1C}">
      <dgm:prSet/>
      <dgm:spPr/>
      <dgm:t>
        <a:bodyPr/>
        <a:lstStyle/>
        <a:p>
          <a:endParaRPr lang="en-US"/>
        </a:p>
      </dgm:t>
    </dgm:pt>
    <dgm:pt modelId="{233C4B63-AA55-4AFD-937D-9234819FC412}" type="sibTrans" cxnId="{3283BC6A-A465-4DA5-A416-053230DC9D1C}">
      <dgm:prSet/>
      <dgm:spPr/>
      <dgm:t>
        <a:bodyPr/>
        <a:lstStyle/>
        <a:p>
          <a:endParaRPr lang="en-US"/>
        </a:p>
      </dgm:t>
    </dgm:pt>
    <dgm:pt modelId="{ED573504-1F60-4BE1-B478-E9399D9FFC71}">
      <dgm:prSet/>
      <dgm:spPr/>
      <dgm:t>
        <a:bodyPr/>
        <a:lstStyle/>
        <a:p>
          <a:r>
            <a:rPr lang="en-US" b="1"/>
            <a:t>NumPy:</a:t>
          </a:r>
          <a:r>
            <a:rPr lang="en-US"/>
            <a:t> For numerical operations.</a:t>
          </a:r>
        </a:p>
      </dgm:t>
    </dgm:pt>
    <dgm:pt modelId="{90CA56E1-9676-4421-B070-0C3A9D475CA0}" type="parTrans" cxnId="{BF8F2967-8F60-446D-85C8-6F39FB5EAD40}">
      <dgm:prSet/>
      <dgm:spPr/>
      <dgm:t>
        <a:bodyPr/>
        <a:lstStyle/>
        <a:p>
          <a:endParaRPr lang="en-US"/>
        </a:p>
      </dgm:t>
    </dgm:pt>
    <dgm:pt modelId="{8A5735E2-481C-41C5-AC52-1BA53EE1E739}" type="sibTrans" cxnId="{BF8F2967-8F60-446D-85C8-6F39FB5EAD40}">
      <dgm:prSet/>
      <dgm:spPr/>
      <dgm:t>
        <a:bodyPr/>
        <a:lstStyle/>
        <a:p>
          <a:endParaRPr lang="en-US"/>
        </a:p>
      </dgm:t>
    </dgm:pt>
    <dgm:pt modelId="{EFEDE6D3-CE9B-48E4-8DF9-76F81BF8848A}">
      <dgm:prSet/>
      <dgm:spPr/>
      <dgm:t>
        <a:bodyPr/>
        <a:lstStyle/>
        <a:p>
          <a:r>
            <a:rPr lang="en-US" b="1"/>
            <a:t>SciPy:</a:t>
          </a:r>
          <a:r>
            <a:rPr lang="en-US"/>
            <a:t> For scientific computing.</a:t>
          </a:r>
        </a:p>
      </dgm:t>
    </dgm:pt>
    <dgm:pt modelId="{C1499604-3B62-48FE-8712-274614B221C2}" type="parTrans" cxnId="{2B480C08-70C2-4EA9-A889-8A209DE4684E}">
      <dgm:prSet/>
      <dgm:spPr/>
      <dgm:t>
        <a:bodyPr/>
        <a:lstStyle/>
        <a:p>
          <a:endParaRPr lang="en-US"/>
        </a:p>
      </dgm:t>
    </dgm:pt>
    <dgm:pt modelId="{D80CFC71-8438-47A8-B22C-9D92CFD87B57}" type="sibTrans" cxnId="{2B480C08-70C2-4EA9-A889-8A209DE4684E}">
      <dgm:prSet/>
      <dgm:spPr/>
      <dgm:t>
        <a:bodyPr/>
        <a:lstStyle/>
        <a:p>
          <a:endParaRPr lang="en-US"/>
        </a:p>
      </dgm:t>
    </dgm:pt>
    <dgm:pt modelId="{E43D93B0-51FB-488E-8522-0D6E52871CBB}">
      <dgm:prSet/>
      <dgm:spPr/>
      <dgm:t>
        <a:bodyPr/>
        <a:lstStyle/>
        <a:p>
          <a:r>
            <a:rPr lang="en-US" b="1"/>
            <a:t>Visualization</a:t>
          </a:r>
          <a:endParaRPr lang="en-US"/>
        </a:p>
      </dgm:t>
    </dgm:pt>
    <dgm:pt modelId="{0339349B-7892-466B-9C86-2426BF77BEB5}" type="parTrans" cxnId="{9F14B510-5C06-48E7-92B5-787E5C900D27}">
      <dgm:prSet/>
      <dgm:spPr/>
      <dgm:t>
        <a:bodyPr/>
        <a:lstStyle/>
        <a:p>
          <a:endParaRPr lang="en-US"/>
        </a:p>
      </dgm:t>
    </dgm:pt>
    <dgm:pt modelId="{37D4DB9E-9512-48B9-A49E-DC58804B7911}" type="sibTrans" cxnId="{9F14B510-5C06-48E7-92B5-787E5C900D27}">
      <dgm:prSet/>
      <dgm:spPr/>
      <dgm:t>
        <a:bodyPr/>
        <a:lstStyle/>
        <a:p>
          <a:endParaRPr lang="en-US"/>
        </a:p>
      </dgm:t>
    </dgm:pt>
    <dgm:pt modelId="{2EEB78B7-E5CD-48A2-8D40-84E780558B3B}">
      <dgm:prSet/>
      <dgm:spPr/>
      <dgm:t>
        <a:bodyPr/>
        <a:lstStyle/>
        <a:p>
          <a:r>
            <a:rPr lang="en-US" b="1"/>
            <a:t>Libraries:</a:t>
          </a:r>
          <a:endParaRPr lang="en-US"/>
        </a:p>
      </dgm:t>
    </dgm:pt>
    <dgm:pt modelId="{B92DD697-0C96-4CB9-819B-C81A0CBE78A7}" type="parTrans" cxnId="{42E7C15B-4162-409F-8818-9A130FE216F1}">
      <dgm:prSet/>
      <dgm:spPr/>
      <dgm:t>
        <a:bodyPr/>
        <a:lstStyle/>
        <a:p>
          <a:endParaRPr lang="en-US"/>
        </a:p>
      </dgm:t>
    </dgm:pt>
    <dgm:pt modelId="{C05354E9-D2A0-4EED-A429-EC6EE2BE53F8}" type="sibTrans" cxnId="{42E7C15B-4162-409F-8818-9A130FE216F1}">
      <dgm:prSet/>
      <dgm:spPr/>
      <dgm:t>
        <a:bodyPr/>
        <a:lstStyle/>
        <a:p>
          <a:endParaRPr lang="en-US"/>
        </a:p>
      </dgm:t>
    </dgm:pt>
    <dgm:pt modelId="{33C28077-27B9-430C-91FB-2FE8A9D34E22}">
      <dgm:prSet/>
      <dgm:spPr/>
      <dgm:t>
        <a:bodyPr/>
        <a:lstStyle/>
        <a:p>
          <a:r>
            <a:rPr lang="en-US" b="1"/>
            <a:t>Matplotlib/Seaborn:</a:t>
          </a:r>
          <a:r>
            <a:rPr lang="en-US"/>
            <a:t> For creating visualizations of agricultural data.</a:t>
          </a:r>
        </a:p>
      </dgm:t>
    </dgm:pt>
    <dgm:pt modelId="{15A5C752-C5A4-4C8E-AD53-54D5457E026B}" type="parTrans" cxnId="{49E49F42-4A33-415B-B29F-9941A4BE6420}">
      <dgm:prSet/>
      <dgm:spPr/>
      <dgm:t>
        <a:bodyPr/>
        <a:lstStyle/>
        <a:p>
          <a:endParaRPr lang="en-US"/>
        </a:p>
      </dgm:t>
    </dgm:pt>
    <dgm:pt modelId="{E5F0825D-1184-4AA4-9F90-DE127AFF2C7F}" type="sibTrans" cxnId="{49E49F42-4A33-415B-B29F-9941A4BE6420}">
      <dgm:prSet/>
      <dgm:spPr/>
      <dgm:t>
        <a:bodyPr/>
        <a:lstStyle/>
        <a:p>
          <a:endParaRPr lang="en-US"/>
        </a:p>
      </dgm:t>
    </dgm:pt>
    <dgm:pt modelId="{E9AA1E64-5610-4B47-A5FE-25451F3501E5}">
      <dgm:prSet/>
      <dgm:spPr/>
      <dgm:t>
        <a:bodyPr/>
        <a:lstStyle/>
        <a:p>
          <a:r>
            <a:rPr lang="en-US" b="1"/>
            <a:t>Plotly:</a:t>
          </a:r>
          <a:r>
            <a:rPr lang="en-US"/>
            <a:t> For interactive and dynamic data visualizations.</a:t>
          </a:r>
        </a:p>
      </dgm:t>
    </dgm:pt>
    <dgm:pt modelId="{B2839932-8A15-4E11-A1B8-BE3EB16BD3D1}" type="parTrans" cxnId="{3F25DF6E-446E-4AFC-AB6F-4D7CC1DE8E94}">
      <dgm:prSet/>
      <dgm:spPr/>
      <dgm:t>
        <a:bodyPr/>
        <a:lstStyle/>
        <a:p>
          <a:endParaRPr lang="en-US"/>
        </a:p>
      </dgm:t>
    </dgm:pt>
    <dgm:pt modelId="{7DE4177A-453B-4070-8B4B-29D17D5E7A0D}" type="sibTrans" cxnId="{3F25DF6E-446E-4AFC-AB6F-4D7CC1DE8E94}">
      <dgm:prSet/>
      <dgm:spPr/>
      <dgm:t>
        <a:bodyPr/>
        <a:lstStyle/>
        <a:p>
          <a:endParaRPr lang="en-US"/>
        </a:p>
      </dgm:t>
    </dgm:pt>
    <dgm:pt modelId="{124C3B6C-FB7A-46D9-B747-A4EFE194EB63}">
      <dgm:prSet/>
      <dgm:spPr/>
      <dgm:t>
        <a:bodyPr/>
        <a:lstStyle/>
        <a:p>
          <a:r>
            <a:rPr lang="en-US" b="1"/>
            <a:t>Additional Considerations</a:t>
          </a:r>
          <a:endParaRPr lang="en-US"/>
        </a:p>
      </dgm:t>
    </dgm:pt>
    <dgm:pt modelId="{2C67104D-1D9A-43E8-A76C-45044BF04A46}" type="parTrans" cxnId="{E8C84642-6D7B-45C9-B7BF-A8B6C6F1907A}">
      <dgm:prSet/>
      <dgm:spPr/>
      <dgm:t>
        <a:bodyPr/>
        <a:lstStyle/>
        <a:p>
          <a:endParaRPr lang="en-US"/>
        </a:p>
      </dgm:t>
    </dgm:pt>
    <dgm:pt modelId="{AF2E365C-635B-4EE2-AE41-CC6910F9A1ED}" type="sibTrans" cxnId="{E8C84642-6D7B-45C9-B7BF-A8B6C6F1907A}">
      <dgm:prSet/>
      <dgm:spPr/>
      <dgm:t>
        <a:bodyPr/>
        <a:lstStyle/>
        <a:p>
          <a:endParaRPr lang="en-US"/>
        </a:p>
      </dgm:t>
    </dgm:pt>
    <dgm:pt modelId="{DAFA6FE5-23B3-49EA-ACC1-64E9D1D2DA98}">
      <dgm:prSet/>
      <dgm:spPr/>
      <dgm:t>
        <a:bodyPr/>
        <a:lstStyle/>
        <a:p>
          <a:r>
            <a:rPr lang="en-US" b="1"/>
            <a:t>Security:</a:t>
          </a:r>
          <a:r>
            <a:rPr lang="en-US"/>
            <a:t> Implement robust security measures to protect user data and ensure the integrity of the system.</a:t>
          </a:r>
        </a:p>
      </dgm:t>
    </dgm:pt>
    <dgm:pt modelId="{24B06ADC-BFAD-4978-80EB-DEBB57698019}" type="parTrans" cxnId="{8756D55B-F0B8-43D0-88B4-D4DAF5D2B12D}">
      <dgm:prSet/>
      <dgm:spPr/>
      <dgm:t>
        <a:bodyPr/>
        <a:lstStyle/>
        <a:p>
          <a:endParaRPr lang="en-US"/>
        </a:p>
      </dgm:t>
    </dgm:pt>
    <dgm:pt modelId="{FBE50C7C-4644-48B3-A120-80210BE6A428}" type="sibTrans" cxnId="{8756D55B-F0B8-43D0-88B4-D4DAF5D2B12D}">
      <dgm:prSet/>
      <dgm:spPr/>
      <dgm:t>
        <a:bodyPr/>
        <a:lstStyle/>
        <a:p>
          <a:endParaRPr lang="en-US"/>
        </a:p>
      </dgm:t>
    </dgm:pt>
    <dgm:pt modelId="{299B548B-60C6-4DB4-BCBA-49DE4D32F2A6}">
      <dgm:prSet/>
      <dgm:spPr/>
      <dgm:t>
        <a:bodyPr/>
        <a:lstStyle/>
        <a:p>
          <a:r>
            <a:rPr lang="en-US" b="1"/>
            <a:t>Scalability:</a:t>
          </a:r>
          <a:r>
            <a:rPr lang="en-US"/>
            <a:t> Design the application to handle a large number of users and data efficiently.</a:t>
          </a:r>
        </a:p>
      </dgm:t>
    </dgm:pt>
    <dgm:pt modelId="{3845F684-5EF2-4041-9BA1-858C5B0A2FF2}" type="parTrans" cxnId="{D383BE92-5539-4D5F-8925-2EE8E5674930}">
      <dgm:prSet/>
      <dgm:spPr/>
      <dgm:t>
        <a:bodyPr/>
        <a:lstStyle/>
        <a:p>
          <a:endParaRPr lang="en-US"/>
        </a:p>
      </dgm:t>
    </dgm:pt>
    <dgm:pt modelId="{345BF4B1-51A8-4ED2-B53B-5B22682CD211}" type="sibTrans" cxnId="{D383BE92-5539-4D5F-8925-2EE8E5674930}">
      <dgm:prSet/>
      <dgm:spPr/>
      <dgm:t>
        <a:bodyPr/>
        <a:lstStyle/>
        <a:p>
          <a:endParaRPr lang="en-US"/>
        </a:p>
      </dgm:t>
    </dgm:pt>
    <dgm:pt modelId="{630F0A51-6E05-4657-AD70-4C05002237B2}">
      <dgm:prSet/>
      <dgm:spPr/>
      <dgm:t>
        <a:bodyPr/>
        <a:lstStyle/>
        <a:p>
          <a:r>
            <a:rPr lang="en-US" b="1"/>
            <a:t>User Experience:</a:t>
          </a:r>
          <a:r>
            <a:rPr lang="en-US"/>
            <a:t> Focus on creating an intuitive and user-friendly interface to encourage user engagement.</a:t>
          </a:r>
        </a:p>
      </dgm:t>
    </dgm:pt>
    <dgm:pt modelId="{4B57059A-6EC3-4036-B55C-55DAEAC78AD5}" type="parTrans" cxnId="{F35477CE-746E-4DC5-8096-4944AD73EEF0}">
      <dgm:prSet/>
      <dgm:spPr/>
      <dgm:t>
        <a:bodyPr/>
        <a:lstStyle/>
        <a:p>
          <a:endParaRPr lang="en-US"/>
        </a:p>
      </dgm:t>
    </dgm:pt>
    <dgm:pt modelId="{3A96B330-5EF1-4FF5-9C6D-78689D927674}" type="sibTrans" cxnId="{F35477CE-746E-4DC5-8096-4944AD73EEF0}">
      <dgm:prSet/>
      <dgm:spPr/>
      <dgm:t>
        <a:bodyPr/>
        <a:lstStyle/>
        <a:p>
          <a:endParaRPr lang="en-US"/>
        </a:p>
      </dgm:t>
    </dgm:pt>
    <dgm:pt modelId="{87ACA150-286C-4A0F-B4DA-40C2C1CE9209}">
      <dgm:prSet/>
      <dgm:spPr/>
      <dgm:t>
        <a:bodyPr/>
        <a:lstStyle/>
        <a:p>
          <a:r>
            <a:rPr lang="en-US" b="1"/>
            <a:t>Accessibility:</a:t>
          </a:r>
          <a:r>
            <a:rPr lang="en-US"/>
            <a:t> Ensure the application is accessible to users with disabilities.</a:t>
          </a:r>
        </a:p>
      </dgm:t>
    </dgm:pt>
    <dgm:pt modelId="{4C6745AC-D3D0-4107-A593-5570191CE40E}" type="parTrans" cxnId="{1CBE5130-6B54-416D-AD39-9C5A136914D1}">
      <dgm:prSet/>
      <dgm:spPr/>
      <dgm:t>
        <a:bodyPr/>
        <a:lstStyle/>
        <a:p>
          <a:endParaRPr lang="en-US"/>
        </a:p>
      </dgm:t>
    </dgm:pt>
    <dgm:pt modelId="{725834BB-E602-4455-A2DC-CE7D9EA1F4D6}" type="sibTrans" cxnId="{1CBE5130-6B54-416D-AD39-9C5A136914D1}">
      <dgm:prSet/>
      <dgm:spPr/>
      <dgm:t>
        <a:bodyPr/>
        <a:lstStyle/>
        <a:p>
          <a:endParaRPr lang="en-US"/>
        </a:p>
      </dgm:t>
    </dgm:pt>
    <dgm:pt modelId="{22128400-3027-4935-BD97-DFA862FB6DDB}" type="pres">
      <dgm:prSet presAssocID="{3C59C2A1-C979-4B81-806E-ABA3472D938A}" presName="diagram" presStyleCnt="0">
        <dgm:presLayoutVars>
          <dgm:dir/>
          <dgm:resizeHandles val="exact"/>
        </dgm:presLayoutVars>
      </dgm:prSet>
      <dgm:spPr/>
    </dgm:pt>
    <dgm:pt modelId="{B813469A-8D96-46DD-8B15-487BDB418482}" type="pres">
      <dgm:prSet presAssocID="{BC41F800-ABDA-47B7-B78B-4410AC6ADD8C}" presName="node" presStyleLbl="node1" presStyleIdx="0" presStyleCnt="22">
        <dgm:presLayoutVars>
          <dgm:bulletEnabled val="1"/>
        </dgm:presLayoutVars>
      </dgm:prSet>
      <dgm:spPr/>
    </dgm:pt>
    <dgm:pt modelId="{E4B919BC-E8B9-49F0-803C-BA7CA872CA76}" type="pres">
      <dgm:prSet presAssocID="{1B1D9C92-B577-46FB-9F91-1F35B420FA06}" presName="sibTrans" presStyleCnt="0"/>
      <dgm:spPr/>
    </dgm:pt>
    <dgm:pt modelId="{4F68BE91-AA5E-4EBF-9B3C-79301A7AA3FE}" type="pres">
      <dgm:prSet presAssocID="{F02721C4-14A2-4D8A-A34F-227B06D951FD}" presName="node" presStyleLbl="node1" presStyleIdx="1" presStyleCnt="22">
        <dgm:presLayoutVars>
          <dgm:bulletEnabled val="1"/>
        </dgm:presLayoutVars>
      </dgm:prSet>
      <dgm:spPr/>
    </dgm:pt>
    <dgm:pt modelId="{20B5BB6F-F78E-420E-924D-DFD861F3888E}" type="pres">
      <dgm:prSet presAssocID="{F861A356-E275-4EB5-8834-337513436A5D}" presName="sibTrans" presStyleCnt="0"/>
      <dgm:spPr/>
    </dgm:pt>
    <dgm:pt modelId="{2A87ED63-A014-4324-B6F9-AE091ED9F7A0}" type="pres">
      <dgm:prSet presAssocID="{0FE3F166-BD66-472A-B744-B6481886B7A6}" presName="node" presStyleLbl="node1" presStyleIdx="2" presStyleCnt="22">
        <dgm:presLayoutVars>
          <dgm:bulletEnabled val="1"/>
        </dgm:presLayoutVars>
      </dgm:prSet>
      <dgm:spPr/>
    </dgm:pt>
    <dgm:pt modelId="{9E487AFF-E8B3-4CA6-8856-18859CFDBDCF}" type="pres">
      <dgm:prSet presAssocID="{E510287D-67C0-446A-A68D-328646DCA2BF}" presName="sibTrans" presStyleCnt="0"/>
      <dgm:spPr/>
    </dgm:pt>
    <dgm:pt modelId="{9D8659B8-185A-46B4-AB16-B24DDFCEE08D}" type="pres">
      <dgm:prSet presAssocID="{2E668308-533A-4771-A0FA-D7BE4CEB2634}" presName="node" presStyleLbl="node1" presStyleIdx="3" presStyleCnt="22">
        <dgm:presLayoutVars>
          <dgm:bulletEnabled val="1"/>
        </dgm:presLayoutVars>
      </dgm:prSet>
      <dgm:spPr/>
    </dgm:pt>
    <dgm:pt modelId="{2D04E591-DB91-4B84-A792-64F635D54613}" type="pres">
      <dgm:prSet presAssocID="{6F56ABB7-3324-4D93-9901-5B00904D8DB3}" presName="sibTrans" presStyleCnt="0"/>
      <dgm:spPr/>
    </dgm:pt>
    <dgm:pt modelId="{172FF760-6522-44EF-80D8-FFADE8D4AFA9}" type="pres">
      <dgm:prSet presAssocID="{48A10734-779A-450F-8032-75E1A719D017}" presName="node" presStyleLbl="node1" presStyleIdx="4" presStyleCnt="22">
        <dgm:presLayoutVars>
          <dgm:bulletEnabled val="1"/>
        </dgm:presLayoutVars>
      </dgm:prSet>
      <dgm:spPr/>
    </dgm:pt>
    <dgm:pt modelId="{71587A25-4DC9-4479-B332-9E6C4EDF4AC2}" type="pres">
      <dgm:prSet presAssocID="{5D043ED9-D6EF-4F32-9A55-B293F4FADB02}" presName="sibTrans" presStyleCnt="0"/>
      <dgm:spPr/>
    </dgm:pt>
    <dgm:pt modelId="{C03D2F00-1FEB-484E-B39E-3512BC5004FA}" type="pres">
      <dgm:prSet presAssocID="{34180856-9E26-4AAF-A8CE-F7B14DC6B731}" presName="node" presStyleLbl="node1" presStyleIdx="5" presStyleCnt="22">
        <dgm:presLayoutVars>
          <dgm:bulletEnabled val="1"/>
        </dgm:presLayoutVars>
      </dgm:prSet>
      <dgm:spPr/>
    </dgm:pt>
    <dgm:pt modelId="{3B6A439D-6F64-4B24-89D9-DAE1AEE93B61}" type="pres">
      <dgm:prSet presAssocID="{DA521445-96FC-4406-8573-C333CBE6884B}" presName="sibTrans" presStyleCnt="0"/>
      <dgm:spPr/>
    </dgm:pt>
    <dgm:pt modelId="{7EB605A7-11C1-4944-B375-313149C3CE58}" type="pres">
      <dgm:prSet presAssocID="{31B1EB49-573E-41CF-B2D2-CE0C55699CD8}" presName="node" presStyleLbl="node1" presStyleIdx="6" presStyleCnt="22">
        <dgm:presLayoutVars>
          <dgm:bulletEnabled val="1"/>
        </dgm:presLayoutVars>
      </dgm:prSet>
      <dgm:spPr/>
    </dgm:pt>
    <dgm:pt modelId="{023C329F-6133-4BC0-90BF-23DF28359952}" type="pres">
      <dgm:prSet presAssocID="{22E82FA2-5E84-4995-A771-139EC97078DF}" presName="sibTrans" presStyleCnt="0"/>
      <dgm:spPr/>
    </dgm:pt>
    <dgm:pt modelId="{0B92CF17-0356-490B-8E0C-28FE4DF6BBE2}" type="pres">
      <dgm:prSet presAssocID="{BCDC5B05-0339-4ABF-8587-4B79F5AC596B}" presName="node" presStyleLbl="node1" presStyleIdx="7" presStyleCnt="22">
        <dgm:presLayoutVars>
          <dgm:bulletEnabled val="1"/>
        </dgm:presLayoutVars>
      </dgm:prSet>
      <dgm:spPr/>
    </dgm:pt>
    <dgm:pt modelId="{45B86B80-ECB7-49FB-9FD9-036A4FF061BA}" type="pres">
      <dgm:prSet presAssocID="{C73B8CC7-0ACD-427E-8BC3-4ECFADB941EA}" presName="sibTrans" presStyleCnt="0"/>
      <dgm:spPr/>
    </dgm:pt>
    <dgm:pt modelId="{8E4DE623-33D1-4BFD-B6E1-2537DE9776AB}" type="pres">
      <dgm:prSet presAssocID="{9428A97D-76D8-49F8-9BDF-7D2247BC8F58}" presName="node" presStyleLbl="node1" presStyleIdx="8" presStyleCnt="22">
        <dgm:presLayoutVars>
          <dgm:bulletEnabled val="1"/>
        </dgm:presLayoutVars>
      </dgm:prSet>
      <dgm:spPr/>
    </dgm:pt>
    <dgm:pt modelId="{4C78B3DC-57EC-45E0-80DE-90BBB00CCF72}" type="pres">
      <dgm:prSet presAssocID="{E16CA7B0-5B9A-4B33-A1F5-8AFD160BED8A}" presName="sibTrans" presStyleCnt="0"/>
      <dgm:spPr/>
    </dgm:pt>
    <dgm:pt modelId="{C02371CC-A29A-44D9-A01A-270A075D986B}" type="pres">
      <dgm:prSet presAssocID="{4EACB6B7-C37B-425C-B48F-47315A4651E8}" presName="node" presStyleLbl="node1" presStyleIdx="9" presStyleCnt="22">
        <dgm:presLayoutVars>
          <dgm:bulletEnabled val="1"/>
        </dgm:presLayoutVars>
      </dgm:prSet>
      <dgm:spPr/>
    </dgm:pt>
    <dgm:pt modelId="{62840443-4DD1-4893-832F-E762C0629AD0}" type="pres">
      <dgm:prSet presAssocID="{A430D641-0364-41EE-8E32-6193A1AEB16F}" presName="sibTrans" presStyleCnt="0"/>
      <dgm:spPr/>
    </dgm:pt>
    <dgm:pt modelId="{3EF3BD38-731E-4A74-9AA9-CA89B47962AA}" type="pres">
      <dgm:prSet presAssocID="{934CF470-DF81-4B27-8141-30575E253A11}" presName="node" presStyleLbl="node1" presStyleIdx="10" presStyleCnt="22">
        <dgm:presLayoutVars>
          <dgm:bulletEnabled val="1"/>
        </dgm:presLayoutVars>
      </dgm:prSet>
      <dgm:spPr/>
    </dgm:pt>
    <dgm:pt modelId="{40A1FB01-C1EA-4E26-8838-396100BB0383}" type="pres">
      <dgm:prSet presAssocID="{233C4B63-AA55-4AFD-937D-9234819FC412}" presName="sibTrans" presStyleCnt="0"/>
      <dgm:spPr/>
    </dgm:pt>
    <dgm:pt modelId="{4EE631FB-CA79-4922-A429-54168276CB0D}" type="pres">
      <dgm:prSet presAssocID="{ED573504-1F60-4BE1-B478-E9399D9FFC71}" presName="node" presStyleLbl="node1" presStyleIdx="11" presStyleCnt="22">
        <dgm:presLayoutVars>
          <dgm:bulletEnabled val="1"/>
        </dgm:presLayoutVars>
      </dgm:prSet>
      <dgm:spPr/>
    </dgm:pt>
    <dgm:pt modelId="{72351C83-CC60-4A3B-AAE5-B0C040B83561}" type="pres">
      <dgm:prSet presAssocID="{8A5735E2-481C-41C5-AC52-1BA53EE1E739}" presName="sibTrans" presStyleCnt="0"/>
      <dgm:spPr/>
    </dgm:pt>
    <dgm:pt modelId="{2C0611E5-B312-498E-BB84-9D5C680EB3A7}" type="pres">
      <dgm:prSet presAssocID="{EFEDE6D3-CE9B-48E4-8DF9-76F81BF8848A}" presName="node" presStyleLbl="node1" presStyleIdx="12" presStyleCnt="22">
        <dgm:presLayoutVars>
          <dgm:bulletEnabled val="1"/>
        </dgm:presLayoutVars>
      </dgm:prSet>
      <dgm:spPr/>
    </dgm:pt>
    <dgm:pt modelId="{762E908C-4DFC-496D-813C-01E2979FF42C}" type="pres">
      <dgm:prSet presAssocID="{D80CFC71-8438-47A8-B22C-9D92CFD87B57}" presName="sibTrans" presStyleCnt="0"/>
      <dgm:spPr/>
    </dgm:pt>
    <dgm:pt modelId="{15A067C9-DAA8-4B81-A3D5-DE0EA7C4569F}" type="pres">
      <dgm:prSet presAssocID="{E43D93B0-51FB-488E-8522-0D6E52871CBB}" presName="node" presStyleLbl="node1" presStyleIdx="13" presStyleCnt="22">
        <dgm:presLayoutVars>
          <dgm:bulletEnabled val="1"/>
        </dgm:presLayoutVars>
      </dgm:prSet>
      <dgm:spPr/>
    </dgm:pt>
    <dgm:pt modelId="{897C8496-3D86-43D3-AC4F-B9218FE26C69}" type="pres">
      <dgm:prSet presAssocID="{37D4DB9E-9512-48B9-A49E-DC58804B7911}" presName="sibTrans" presStyleCnt="0"/>
      <dgm:spPr/>
    </dgm:pt>
    <dgm:pt modelId="{5D04044A-3D98-422B-8659-3F09BB2321C9}" type="pres">
      <dgm:prSet presAssocID="{2EEB78B7-E5CD-48A2-8D40-84E780558B3B}" presName="node" presStyleLbl="node1" presStyleIdx="14" presStyleCnt="22">
        <dgm:presLayoutVars>
          <dgm:bulletEnabled val="1"/>
        </dgm:presLayoutVars>
      </dgm:prSet>
      <dgm:spPr/>
    </dgm:pt>
    <dgm:pt modelId="{1F203308-9B87-4C85-947C-1E706910B2F7}" type="pres">
      <dgm:prSet presAssocID="{C05354E9-D2A0-4EED-A429-EC6EE2BE53F8}" presName="sibTrans" presStyleCnt="0"/>
      <dgm:spPr/>
    </dgm:pt>
    <dgm:pt modelId="{96ED55CA-38ED-4598-A5DA-3B7F2CF4175D}" type="pres">
      <dgm:prSet presAssocID="{33C28077-27B9-430C-91FB-2FE8A9D34E22}" presName="node" presStyleLbl="node1" presStyleIdx="15" presStyleCnt="22">
        <dgm:presLayoutVars>
          <dgm:bulletEnabled val="1"/>
        </dgm:presLayoutVars>
      </dgm:prSet>
      <dgm:spPr/>
    </dgm:pt>
    <dgm:pt modelId="{B22C6858-7E83-43A2-A119-5ADB800E7E55}" type="pres">
      <dgm:prSet presAssocID="{E5F0825D-1184-4AA4-9F90-DE127AFF2C7F}" presName="sibTrans" presStyleCnt="0"/>
      <dgm:spPr/>
    </dgm:pt>
    <dgm:pt modelId="{020513C7-E184-4DBA-A8C7-D68DCCD03362}" type="pres">
      <dgm:prSet presAssocID="{E9AA1E64-5610-4B47-A5FE-25451F3501E5}" presName="node" presStyleLbl="node1" presStyleIdx="16" presStyleCnt="22">
        <dgm:presLayoutVars>
          <dgm:bulletEnabled val="1"/>
        </dgm:presLayoutVars>
      </dgm:prSet>
      <dgm:spPr/>
    </dgm:pt>
    <dgm:pt modelId="{E97BC95A-020E-49B8-AC10-C565EA47DA40}" type="pres">
      <dgm:prSet presAssocID="{7DE4177A-453B-4070-8B4B-29D17D5E7A0D}" presName="sibTrans" presStyleCnt="0"/>
      <dgm:spPr/>
    </dgm:pt>
    <dgm:pt modelId="{F6967CBE-4B5D-4E75-9358-7EF6AD67B929}" type="pres">
      <dgm:prSet presAssocID="{124C3B6C-FB7A-46D9-B747-A4EFE194EB63}" presName="node" presStyleLbl="node1" presStyleIdx="17" presStyleCnt="22">
        <dgm:presLayoutVars>
          <dgm:bulletEnabled val="1"/>
        </dgm:presLayoutVars>
      </dgm:prSet>
      <dgm:spPr/>
    </dgm:pt>
    <dgm:pt modelId="{89460681-0508-4ED5-9178-058A578A0DF2}" type="pres">
      <dgm:prSet presAssocID="{AF2E365C-635B-4EE2-AE41-CC6910F9A1ED}" presName="sibTrans" presStyleCnt="0"/>
      <dgm:spPr/>
    </dgm:pt>
    <dgm:pt modelId="{06024B5C-D485-4CF1-8FAC-2F1174297173}" type="pres">
      <dgm:prSet presAssocID="{DAFA6FE5-23B3-49EA-ACC1-64E9D1D2DA98}" presName="node" presStyleLbl="node1" presStyleIdx="18" presStyleCnt="22">
        <dgm:presLayoutVars>
          <dgm:bulletEnabled val="1"/>
        </dgm:presLayoutVars>
      </dgm:prSet>
      <dgm:spPr/>
    </dgm:pt>
    <dgm:pt modelId="{0F95EE1E-4AAE-4DAE-AF98-15E003278665}" type="pres">
      <dgm:prSet presAssocID="{FBE50C7C-4644-48B3-A120-80210BE6A428}" presName="sibTrans" presStyleCnt="0"/>
      <dgm:spPr/>
    </dgm:pt>
    <dgm:pt modelId="{3AAF509E-9D53-42B8-8BA0-5E34058DAB2E}" type="pres">
      <dgm:prSet presAssocID="{299B548B-60C6-4DB4-BCBA-49DE4D32F2A6}" presName="node" presStyleLbl="node1" presStyleIdx="19" presStyleCnt="22">
        <dgm:presLayoutVars>
          <dgm:bulletEnabled val="1"/>
        </dgm:presLayoutVars>
      </dgm:prSet>
      <dgm:spPr/>
    </dgm:pt>
    <dgm:pt modelId="{6D1F1A1E-47B1-4B9B-8F0B-4541D005D2A3}" type="pres">
      <dgm:prSet presAssocID="{345BF4B1-51A8-4ED2-B53B-5B22682CD211}" presName="sibTrans" presStyleCnt="0"/>
      <dgm:spPr/>
    </dgm:pt>
    <dgm:pt modelId="{5032971C-1AEE-411C-83D2-3980B5AF1C36}" type="pres">
      <dgm:prSet presAssocID="{630F0A51-6E05-4657-AD70-4C05002237B2}" presName="node" presStyleLbl="node1" presStyleIdx="20" presStyleCnt="22">
        <dgm:presLayoutVars>
          <dgm:bulletEnabled val="1"/>
        </dgm:presLayoutVars>
      </dgm:prSet>
      <dgm:spPr/>
    </dgm:pt>
    <dgm:pt modelId="{F063946D-13B7-459A-A0D7-5829ADC9C7F4}" type="pres">
      <dgm:prSet presAssocID="{3A96B330-5EF1-4FF5-9C6D-78689D927674}" presName="sibTrans" presStyleCnt="0"/>
      <dgm:spPr/>
    </dgm:pt>
    <dgm:pt modelId="{A98C46D7-2418-4BE4-9DF2-FE160800DF6B}" type="pres">
      <dgm:prSet presAssocID="{87ACA150-286C-4A0F-B4DA-40C2C1CE9209}" presName="node" presStyleLbl="node1" presStyleIdx="21" presStyleCnt="22">
        <dgm:presLayoutVars>
          <dgm:bulletEnabled val="1"/>
        </dgm:presLayoutVars>
      </dgm:prSet>
      <dgm:spPr/>
    </dgm:pt>
  </dgm:ptLst>
  <dgm:cxnLst>
    <dgm:cxn modelId="{2B480C08-70C2-4EA9-A889-8A209DE4684E}" srcId="{3C59C2A1-C979-4B81-806E-ABA3472D938A}" destId="{EFEDE6D3-CE9B-48E4-8DF9-76F81BF8848A}" srcOrd="12" destOrd="0" parTransId="{C1499604-3B62-48FE-8712-274614B221C2}" sibTransId="{D80CFC71-8438-47A8-B22C-9D92CFD87B57}"/>
    <dgm:cxn modelId="{D094B60C-17D9-4F23-8748-CC12B4B571AA}" srcId="{3C59C2A1-C979-4B81-806E-ABA3472D938A}" destId="{BC41F800-ABDA-47B7-B78B-4410AC6ADD8C}" srcOrd="0" destOrd="0" parTransId="{77260962-5D42-4F87-B771-E47B41EA3DDA}" sibTransId="{1B1D9C92-B577-46FB-9F91-1F35B420FA06}"/>
    <dgm:cxn modelId="{9F14B510-5C06-48E7-92B5-787E5C900D27}" srcId="{3C59C2A1-C979-4B81-806E-ABA3472D938A}" destId="{E43D93B0-51FB-488E-8522-0D6E52871CBB}" srcOrd="13" destOrd="0" parTransId="{0339349B-7892-466B-9C86-2426BF77BEB5}" sibTransId="{37D4DB9E-9512-48B9-A49E-DC58804B7911}"/>
    <dgm:cxn modelId="{9BD25B11-D671-4E5C-9F25-DCC5F3460D0C}" type="presOf" srcId="{48A10734-779A-450F-8032-75E1A719D017}" destId="{172FF760-6522-44EF-80D8-FFADE8D4AFA9}" srcOrd="0" destOrd="0" presId="urn:microsoft.com/office/officeart/2005/8/layout/default"/>
    <dgm:cxn modelId="{441C8C18-6B07-426E-AF92-5C1A0072563D}" type="presOf" srcId="{4EACB6B7-C37B-425C-B48F-47315A4651E8}" destId="{C02371CC-A29A-44D9-A01A-270A075D986B}" srcOrd="0" destOrd="0" presId="urn:microsoft.com/office/officeart/2005/8/layout/default"/>
    <dgm:cxn modelId="{8ADC7122-16D3-4032-AF97-2F66AAE08EB9}" type="presOf" srcId="{87ACA150-286C-4A0F-B4DA-40C2C1CE9209}" destId="{A98C46D7-2418-4BE4-9DF2-FE160800DF6B}" srcOrd="0" destOrd="0" presId="urn:microsoft.com/office/officeart/2005/8/layout/default"/>
    <dgm:cxn modelId="{8588F42C-4FCB-4F0E-8C78-EF6B0E47D17E}" type="presOf" srcId="{33C28077-27B9-430C-91FB-2FE8A9D34E22}" destId="{96ED55CA-38ED-4598-A5DA-3B7F2CF4175D}" srcOrd="0" destOrd="0" presId="urn:microsoft.com/office/officeart/2005/8/layout/default"/>
    <dgm:cxn modelId="{1CBE5130-6B54-416D-AD39-9C5A136914D1}" srcId="{3C59C2A1-C979-4B81-806E-ABA3472D938A}" destId="{87ACA150-286C-4A0F-B4DA-40C2C1CE9209}" srcOrd="21" destOrd="0" parTransId="{4C6745AC-D3D0-4107-A593-5570191CE40E}" sibTransId="{725834BB-E602-4455-A2DC-CE7D9EA1F4D6}"/>
    <dgm:cxn modelId="{F00DE33A-66C7-40FC-A7FE-33F439526636}" type="presOf" srcId="{BCDC5B05-0339-4ABF-8587-4B79F5AC596B}" destId="{0B92CF17-0356-490B-8E0C-28FE4DF6BBE2}" srcOrd="0" destOrd="0" presId="urn:microsoft.com/office/officeart/2005/8/layout/default"/>
    <dgm:cxn modelId="{87EC373B-61BA-4A70-8B11-75E03ACDD2A6}" type="presOf" srcId="{0FE3F166-BD66-472A-B744-B6481886B7A6}" destId="{2A87ED63-A014-4324-B6F9-AE091ED9F7A0}" srcOrd="0" destOrd="0" presId="urn:microsoft.com/office/officeart/2005/8/layout/default"/>
    <dgm:cxn modelId="{42E7C15B-4162-409F-8818-9A130FE216F1}" srcId="{3C59C2A1-C979-4B81-806E-ABA3472D938A}" destId="{2EEB78B7-E5CD-48A2-8D40-84E780558B3B}" srcOrd="14" destOrd="0" parTransId="{B92DD697-0C96-4CB9-819B-C81A0CBE78A7}" sibTransId="{C05354E9-D2A0-4EED-A429-EC6EE2BE53F8}"/>
    <dgm:cxn modelId="{8756D55B-F0B8-43D0-88B4-D4DAF5D2B12D}" srcId="{3C59C2A1-C979-4B81-806E-ABA3472D938A}" destId="{DAFA6FE5-23B3-49EA-ACC1-64E9D1D2DA98}" srcOrd="18" destOrd="0" parTransId="{24B06ADC-BFAD-4978-80EB-DEBB57698019}" sibTransId="{FBE50C7C-4644-48B3-A120-80210BE6A428}"/>
    <dgm:cxn modelId="{E8C84642-6D7B-45C9-B7BF-A8B6C6F1907A}" srcId="{3C59C2A1-C979-4B81-806E-ABA3472D938A}" destId="{124C3B6C-FB7A-46D9-B747-A4EFE194EB63}" srcOrd="17" destOrd="0" parTransId="{2C67104D-1D9A-43E8-A76C-45044BF04A46}" sibTransId="{AF2E365C-635B-4EE2-AE41-CC6910F9A1ED}"/>
    <dgm:cxn modelId="{49E49F42-4A33-415B-B29F-9941A4BE6420}" srcId="{3C59C2A1-C979-4B81-806E-ABA3472D938A}" destId="{33C28077-27B9-430C-91FB-2FE8A9D34E22}" srcOrd="15" destOrd="0" parTransId="{15A5C752-C5A4-4C8E-AD53-54D5457E026B}" sibTransId="{E5F0825D-1184-4AA4-9F90-DE127AFF2C7F}"/>
    <dgm:cxn modelId="{14B66343-587C-46CC-9315-899F738BA752}" type="presOf" srcId="{124C3B6C-FB7A-46D9-B747-A4EFE194EB63}" destId="{F6967CBE-4B5D-4E75-9358-7EF6AD67B929}" srcOrd="0" destOrd="0" presId="urn:microsoft.com/office/officeart/2005/8/layout/default"/>
    <dgm:cxn modelId="{BF8F2967-8F60-446D-85C8-6F39FB5EAD40}" srcId="{3C59C2A1-C979-4B81-806E-ABA3472D938A}" destId="{ED573504-1F60-4BE1-B478-E9399D9FFC71}" srcOrd="11" destOrd="0" parTransId="{90CA56E1-9676-4421-B070-0C3A9D475CA0}" sibTransId="{8A5735E2-481C-41C5-AC52-1BA53EE1E739}"/>
    <dgm:cxn modelId="{229AF447-A24E-4685-99AE-CACE7A0C2E84}" type="presOf" srcId="{EFEDE6D3-CE9B-48E4-8DF9-76F81BF8848A}" destId="{2C0611E5-B312-498E-BB84-9D5C680EB3A7}" srcOrd="0" destOrd="0" presId="urn:microsoft.com/office/officeart/2005/8/layout/default"/>
    <dgm:cxn modelId="{3283BC6A-A465-4DA5-A416-053230DC9D1C}" srcId="{3C59C2A1-C979-4B81-806E-ABA3472D938A}" destId="{934CF470-DF81-4B27-8141-30575E253A11}" srcOrd="10" destOrd="0" parTransId="{7F0ADE1D-7FB9-4037-AE12-C1FA160073C8}" sibTransId="{233C4B63-AA55-4AFD-937D-9234819FC412}"/>
    <dgm:cxn modelId="{01234D4D-55B4-4A5F-86D0-16386518AF05}" srcId="{3C59C2A1-C979-4B81-806E-ABA3472D938A}" destId="{4EACB6B7-C37B-425C-B48F-47315A4651E8}" srcOrd="9" destOrd="0" parTransId="{DC752281-6E17-4B59-B537-83FB5E84B005}" sibTransId="{A430D641-0364-41EE-8E32-6193A1AEB16F}"/>
    <dgm:cxn modelId="{3F25DF6E-446E-4AFC-AB6F-4D7CC1DE8E94}" srcId="{3C59C2A1-C979-4B81-806E-ABA3472D938A}" destId="{E9AA1E64-5610-4B47-A5FE-25451F3501E5}" srcOrd="16" destOrd="0" parTransId="{B2839932-8A15-4E11-A1B8-BE3EB16BD3D1}" sibTransId="{7DE4177A-453B-4070-8B4B-29D17D5E7A0D}"/>
    <dgm:cxn modelId="{A670D576-B469-404A-AD2F-CDE9188B21D8}" srcId="{3C59C2A1-C979-4B81-806E-ABA3472D938A}" destId="{F02721C4-14A2-4D8A-A34F-227B06D951FD}" srcOrd="1" destOrd="0" parTransId="{FFACB610-8FFB-4E56-9806-49CB4361A519}" sibTransId="{F861A356-E275-4EB5-8834-337513436A5D}"/>
    <dgm:cxn modelId="{0EBE1579-D643-4495-B865-40A88599C892}" srcId="{3C59C2A1-C979-4B81-806E-ABA3472D938A}" destId="{31B1EB49-573E-41CF-B2D2-CE0C55699CD8}" srcOrd="6" destOrd="0" parTransId="{61594227-9F2E-4626-A265-2A9EF191D28D}" sibTransId="{22E82FA2-5E84-4995-A771-139EC97078DF}"/>
    <dgm:cxn modelId="{747A1C83-676E-4B86-9725-99AC9CC993B4}" type="presOf" srcId="{ED573504-1F60-4BE1-B478-E9399D9FFC71}" destId="{4EE631FB-CA79-4922-A429-54168276CB0D}" srcOrd="0" destOrd="0" presId="urn:microsoft.com/office/officeart/2005/8/layout/default"/>
    <dgm:cxn modelId="{F108B983-F53F-4C32-8F85-9CA4B9B57E0D}" srcId="{3C59C2A1-C979-4B81-806E-ABA3472D938A}" destId="{48A10734-779A-450F-8032-75E1A719D017}" srcOrd="4" destOrd="0" parTransId="{174804D6-9027-444B-9B0C-FC53598A3DA5}" sibTransId="{5D043ED9-D6EF-4F32-9A55-B293F4FADB02}"/>
    <dgm:cxn modelId="{1AD41090-D5CA-4B77-B608-D1338F1C6C9B}" srcId="{3C59C2A1-C979-4B81-806E-ABA3472D938A}" destId="{34180856-9E26-4AAF-A8CE-F7B14DC6B731}" srcOrd="5" destOrd="0" parTransId="{419FE375-CD0E-448A-8F97-5E5A316B65CD}" sibTransId="{DA521445-96FC-4406-8573-C333CBE6884B}"/>
    <dgm:cxn modelId="{D383BE92-5539-4D5F-8925-2EE8E5674930}" srcId="{3C59C2A1-C979-4B81-806E-ABA3472D938A}" destId="{299B548B-60C6-4DB4-BCBA-49DE4D32F2A6}" srcOrd="19" destOrd="0" parTransId="{3845F684-5EF2-4041-9BA1-858C5B0A2FF2}" sibTransId="{345BF4B1-51A8-4ED2-B53B-5B22682CD211}"/>
    <dgm:cxn modelId="{DC961D93-89D8-4DE0-AA03-BAF1FAAAAD12}" type="presOf" srcId="{934CF470-DF81-4B27-8141-30575E253A11}" destId="{3EF3BD38-731E-4A74-9AA9-CA89B47962AA}" srcOrd="0" destOrd="0" presId="urn:microsoft.com/office/officeart/2005/8/layout/default"/>
    <dgm:cxn modelId="{89809496-13A1-4667-A87F-D5A46D5BA7AC}" type="presOf" srcId="{31B1EB49-573E-41CF-B2D2-CE0C55699CD8}" destId="{7EB605A7-11C1-4944-B375-313149C3CE58}" srcOrd="0" destOrd="0" presId="urn:microsoft.com/office/officeart/2005/8/layout/default"/>
    <dgm:cxn modelId="{1F3086B7-7D50-4013-BDC1-6B6B2ACD6EBA}" type="presOf" srcId="{630F0A51-6E05-4657-AD70-4C05002237B2}" destId="{5032971C-1AEE-411C-83D2-3980B5AF1C36}" srcOrd="0" destOrd="0" presId="urn:microsoft.com/office/officeart/2005/8/layout/default"/>
    <dgm:cxn modelId="{F8B7BFBA-A1E1-4575-A374-E10E7C636377}" type="presOf" srcId="{9428A97D-76D8-49F8-9BDF-7D2247BC8F58}" destId="{8E4DE623-33D1-4BFD-B6E1-2537DE9776AB}" srcOrd="0" destOrd="0" presId="urn:microsoft.com/office/officeart/2005/8/layout/default"/>
    <dgm:cxn modelId="{CC4A0DBF-C149-42A1-8F07-A392E1ADC106}" type="presOf" srcId="{34180856-9E26-4AAF-A8CE-F7B14DC6B731}" destId="{C03D2F00-1FEB-484E-B39E-3512BC5004FA}" srcOrd="0" destOrd="0" presId="urn:microsoft.com/office/officeart/2005/8/layout/default"/>
    <dgm:cxn modelId="{565242C5-238F-4CF5-8255-287D05C7C9FC}" type="presOf" srcId="{BC41F800-ABDA-47B7-B78B-4410AC6ADD8C}" destId="{B813469A-8D96-46DD-8B15-487BDB418482}" srcOrd="0" destOrd="0" presId="urn:microsoft.com/office/officeart/2005/8/layout/default"/>
    <dgm:cxn modelId="{CEE8BFC7-C86E-4962-BF3D-B90FD2A7DD1E}" type="presOf" srcId="{3C59C2A1-C979-4B81-806E-ABA3472D938A}" destId="{22128400-3027-4935-BD97-DFA862FB6DDB}" srcOrd="0" destOrd="0" presId="urn:microsoft.com/office/officeart/2005/8/layout/default"/>
    <dgm:cxn modelId="{1D4EBEC8-163B-4130-910A-5492CEA9A3A5}" srcId="{3C59C2A1-C979-4B81-806E-ABA3472D938A}" destId="{BCDC5B05-0339-4ABF-8587-4B79F5AC596B}" srcOrd="7" destOrd="0" parTransId="{876794E1-7B99-4101-AB7B-DFD757CF81E9}" sibTransId="{C73B8CC7-0ACD-427E-8BC3-4ECFADB941EA}"/>
    <dgm:cxn modelId="{25ABB2C9-495F-4B50-B5C9-AD56AC1887D4}" type="presOf" srcId="{2E668308-533A-4771-A0FA-D7BE4CEB2634}" destId="{9D8659B8-185A-46B4-AB16-B24DDFCEE08D}" srcOrd="0" destOrd="0" presId="urn:microsoft.com/office/officeart/2005/8/layout/default"/>
    <dgm:cxn modelId="{5CAA4BCC-1789-4235-A38F-2CA1AD49794C}" srcId="{3C59C2A1-C979-4B81-806E-ABA3472D938A}" destId="{2E668308-533A-4771-A0FA-D7BE4CEB2634}" srcOrd="3" destOrd="0" parTransId="{550AA6B4-1E50-4F0E-9281-98283FBB12D7}" sibTransId="{6F56ABB7-3324-4D93-9901-5B00904D8DB3}"/>
    <dgm:cxn modelId="{F35477CE-746E-4DC5-8096-4944AD73EEF0}" srcId="{3C59C2A1-C979-4B81-806E-ABA3472D938A}" destId="{630F0A51-6E05-4657-AD70-4C05002237B2}" srcOrd="20" destOrd="0" parTransId="{4B57059A-6EC3-4036-B55C-55DAEAC78AD5}" sibTransId="{3A96B330-5EF1-4FF5-9C6D-78689D927674}"/>
    <dgm:cxn modelId="{8B8D79D2-00F0-48D5-962F-78C5092F1523}" type="presOf" srcId="{E9AA1E64-5610-4B47-A5FE-25451F3501E5}" destId="{020513C7-E184-4DBA-A8C7-D68DCCD03362}" srcOrd="0" destOrd="0" presId="urn:microsoft.com/office/officeart/2005/8/layout/default"/>
    <dgm:cxn modelId="{2487B8DA-CD2B-4000-82AD-C2DB3A088E45}" type="presOf" srcId="{E43D93B0-51FB-488E-8522-0D6E52871CBB}" destId="{15A067C9-DAA8-4B81-A3D5-DE0EA7C4569F}" srcOrd="0" destOrd="0" presId="urn:microsoft.com/office/officeart/2005/8/layout/default"/>
    <dgm:cxn modelId="{24009CDB-AF39-4C65-B06C-782B1D1B6299}" type="presOf" srcId="{2EEB78B7-E5CD-48A2-8D40-84E780558B3B}" destId="{5D04044A-3D98-422B-8659-3F09BB2321C9}" srcOrd="0" destOrd="0" presId="urn:microsoft.com/office/officeart/2005/8/layout/default"/>
    <dgm:cxn modelId="{DA7CEADC-FD8C-448D-A41F-0AF9A579E85D}" srcId="{3C59C2A1-C979-4B81-806E-ABA3472D938A}" destId="{9428A97D-76D8-49F8-9BDF-7D2247BC8F58}" srcOrd="8" destOrd="0" parTransId="{F15F15F3-9C8E-4333-8F09-9A0CA081A1B9}" sibTransId="{E16CA7B0-5B9A-4B33-A1F5-8AFD160BED8A}"/>
    <dgm:cxn modelId="{71F37EDE-C6BC-48D3-95C9-EC2778E42C80}" type="presOf" srcId="{299B548B-60C6-4DB4-BCBA-49DE4D32F2A6}" destId="{3AAF509E-9D53-42B8-8BA0-5E34058DAB2E}" srcOrd="0" destOrd="0" presId="urn:microsoft.com/office/officeart/2005/8/layout/default"/>
    <dgm:cxn modelId="{051450E5-ACFE-4048-B9B1-11A7CF9E2AB2}" type="presOf" srcId="{F02721C4-14A2-4D8A-A34F-227B06D951FD}" destId="{4F68BE91-AA5E-4EBF-9B3C-79301A7AA3FE}" srcOrd="0" destOrd="0" presId="urn:microsoft.com/office/officeart/2005/8/layout/default"/>
    <dgm:cxn modelId="{F4E620E9-2C5C-427D-9202-408D1EE9D8DC}" type="presOf" srcId="{DAFA6FE5-23B3-49EA-ACC1-64E9D1D2DA98}" destId="{06024B5C-D485-4CF1-8FAC-2F1174297173}" srcOrd="0" destOrd="0" presId="urn:microsoft.com/office/officeart/2005/8/layout/default"/>
    <dgm:cxn modelId="{2151EEFA-8973-4F11-A42F-01D681514A0F}" srcId="{3C59C2A1-C979-4B81-806E-ABA3472D938A}" destId="{0FE3F166-BD66-472A-B744-B6481886B7A6}" srcOrd="2" destOrd="0" parTransId="{A4D83E90-5011-4B96-A429-818DD9BFD380}" sibTransId="{E510287D-67C0-446A-A68D-328646DCA2BF}"/>
    <dgm:cxn modelId="{769BAC28-A2EB-4765-9DFB-0ADCB4E469C6}" type="presParOf" srcId="{22128400-3027-4935-BD97-DFA862FB6DDB}" destId="{B813469A-8D96-46DD-8B15-487BDB418482}" srcOrd="0" destOrd="0" presId="urn:microsoft.com/office/officeart/2005/8/layout/default"/>
    <dgm:cxn modelId="{29437422-52F8-4F7D-BE71-3CB659B96C21}" type="presParOf" srcId="{22128400-3027-4935-BD97-DFA862FB6DDB}" destId="{E4B919BC-E8B9-49F0-803C-BA7CA872CA76}" srcOrd="1" destOrd="0" presId="urn:microsoft.com/office/officeart/2005/8/layout/default"/>
    <dgm:cxn modelId="{72935BB1-EB52-456E-ABA0-E4CD3EA40309}" type="presParOf" srcId="{22128400-3027-4935-BD97-DFA862FB6DDB}" destId="{4F68BE91-AA5E-4EBF-9B3C-79301A7AA3FE}" srcOrd="2" destOrd="0" presId="urn:microsoft.com/office/officeart/2005/8/layout/default"/>
    <dgm:cxn modelId="{E8FA5031-DD67-4571-92EF-42ECF338F738}" type="presParOf" srcId="{22128400-3027-4935-BD97-DFA862FB6DDB}" destId="{20B5BB6F-F78E-420E-924D-DFD861F3888E}" srcOrd="3" destOrd="0" presId="urn:microsoft.com/office/officeart/2005/8/layout/default"/>
    <dgm:cxn modelId="{180AD89F-B658-4D9B-BC8E-CE1BA4D267F5}" type="presParOf" srcId="{22128400-3027-4935-BD97-DFA862FB6DDB}" destId="{2A87ED63-A014-4324-B6F9-AE091ED9F7A0}" srcOrd="4" destOrd="0" presId="urn:microsoft.com/office/officeart/2005/8/layout/default"/>
    <dgm:cxn modelId="{AFCAB34C-7506-4DF7-88B4-BCFBF31B444A}" type="presParOf" srcId="{22128400-3027-4935-BD97-DFA862FB6DDB}" destId="{9E487AFF-E8B3-4CA6-8856-18859CFDBDCF}" srcOrd="5" destOrd="0" presId="urn:microsoft.com/office/officeart/2005/8/layout/default"/>
    <dgm:cxn modelId="{CDB28E06-9D79-414D-B9FF-29408335F821}" type="presParOf" srcId="{22128400-3027-4935-BD97-DFA862FB6DDB}" destId="{9D8659B8-185A-46B4-AB16-B24DDFCEE08D}" srcOrd="6" destOrd="0" presId="urn:microsoft.com/office/officeart/2005/8/layout/default"/>
    <dgm:cxn modelId="{008BFE58-54AE-4E67-90EC-6F5F5A75C4E5}" type="presParOf" srcId="{22128400-3027-4935-BD97-DFA862FB6DDB}" destId="{2D04E591-DB91-4B84-A792-64F635D54613}" srcOrd="7" destOrd="0" presId="urn:microsoft.com/office/officeart/2005/8/layout/default"/>
    <dgm:cxn modelId="{31A09834-B00F-4397-BFF3-31F0A8489082}" type="presParOf" srcId="{22128400-3027-4935-BD97-DFA862FB6DDB}" destId="{172FF760-6522-44EF-80D8-FFADE8D4AFA9}" srcOrd="8" destOrd="0" presId="urn:microsoft.com/office/officeart/2005/8/layout/default"/>
    <dgm:cxn modelId="{70508645-DEC8-47F1-97F4-1E16A2A387A9}" type="presParOf" srcId="{22128400-3027-4935-BD97-DFA862FB6DDB}" destId="{71587A25-4DC9-4479-B332-9E6C4EDF4AC2}" srcOrd="9" destOrd="0" presId="urn:microsoft.com/office/officeart/2005/8/layout/default"/>
    <dgm:cxn modelId="{D6A2E87C-F62D-4CE3-8F95-A52C6DF8AF0E}" type="presParOf" srcId="{22128400-3027-4935-BD97-DFA862FB6DDB}" destId="{C03D2F00-1FEB-484E-B39E-3512BC5004FA}" srcOrd="10" destOrd="0" presId="urn:microsoft.com/office/officeart/2005/8/layout/default"/>
    <dgm:cxn modelId="{AFF2F860-18AE-4C33-8FB1-6450A0F289B9}" type="presParOf" srcId="{22128400-3027-4935-BD97-DFA862FB6DDB}" destId="{3B6A439D-6F64-4B24-89D9-DAE1AEE93B61}" srcOrd="11" destOrd="0" presId="urn:microsoft.com/office/officeart/2005/8/layout/default"/>
    <dgm:cxn modelId="{59C2E1D0-5F2B-45B3-939F-987BD633983F}" type="presParOf" srcId="{22128400-3027-4935-BD97-DFA862FB6DDB}" destId="{7EB605A7-11C1-4944-B375-313149C3CE58}" srcOrd="12" destOrd="0" presId="urn:microsoft.com/office/officeart/2005/8/layout/default"/>
    <dgm:cxn modelId="{920E58E0-B9B5-46E9-BFAC-CE5DBD94EAD3}" type="presParOf" srcId="{22128400-3027-4935-BD97-DFA862FB6DDB}" destId="{023C329F-6133-4BC0-90BF-23DF28359952}" srcOrd="13" destOrd="0" presId="urn:microsoft.com/office/officeart/2005/8/layout/default"/>
    <dgm:cxn modelId="{3303A068-24D9-470E-8119-22324CAB53A7}" type="presParOf" srcId="{22128400-3027-4935-BD97-DFA862FB6DDB}" destId="{0B92CF17-0356-490B-8E0C-28FE4DF6BBE2}" srcOrd="14" destOrd="0" presId="urn:microsoft.com/office/officeart/2005/8/layout/default"/>
    <dgm:cxn modelId="{7BCF3C22-E3F9-44E8-AFE2-BF24109084E2}" type="presParOf" srcId="{22128400-3027-4935-BD97-DFA862FB6DDB}" destId="{45B86B80-ECB7-49FB-9FD9-036A4FF061BA}" srcOrd="15" destOrd="0" presId="urn:microsoft.com/office/officeart/2005/8/layout/default"/>
    <dgm:cxn modelId="{40D3C1E7-2113-40C7-9FC6-782F6EB3C34C}" type="presParOf" srcId="{22128400-3027-4935-BD97-DFA862FB6DDB}" destId="{8E4DE623-33D1-4BFD-B6E1-2537DE9776AB}" srcOrd="16" destOrd="0" presId="urn:microsoft.com/office/officeart/2005/8/layout/default"/>
    <dgm:cxn modelId="{E1C1AE14-3E43-4FF1-AC21-20254812A6E2}" type="presParOf" srcId="{22128400-3027-4935-BD97-DFA862FB6DDB}" destId="{4C78B3DC-57EC-45E0-80DE-90BBB00CCF72}" srcOrd="17" destOrd="0" presId="urn:microsoft.com/office/officeart/2005/8/layout/default"/>
    <dgm:cxn modelId="{B77E2219-7323-4E34-9439-585B0B37D992}" type="presParOf" srcId="{22128400-3027-4935-BD97-DFA862FB6DDB}" destId="{C02371CC-A29A-44D9-A01A-270A075D986B}" srcOrd="18" destOrd="0" presId="urn:microsoft.com/office/officeart/2005/8/layout/default"/>
    <dgm:cxn modelId="{E84C683A-E354-481A-9D1C-3A28C1AB2292}" type="presParOf" srcId="{22128400-3027-4935-BD97-DFA862FB6DDB}" destId="{62840443-4DD1-4893-832F-E762C0629AD0}" srcOrd="19" destOrd="0" presId="urn:microsoft.com/office/officeart/2005/8/layout/default"/>
    <dgm:cxn modelId="{D01985D7-5E9A-4C3E-94EC-30CC4D5AD189}" type="presParOf" srcId="{22128400-3027-4935-BD97-DFA862FB6DDB}" destId="{3EF3BD38-731E-4A74-9AA9-CA89B47962AA}" srcOrd="20" destOrd="0" presId="urn:microsoft.com/office/officeart/2005/8/layout/default"/>
    <dgm:cxn modelId="{8A5449C2-1CE9-49DF-ACCE-A92836D2BE59}" type="presParOf" srcId="{22128400-3027-4935-BD97-DFA862FB6DDB}" destId="{40A1FB01-C1EA-4E26-8838-396100BB0383}" srcOrd="21" destOrd="0" presId="urn:microsoft.com/office/officeart/2005/8/layout/default"/>
    <dgm:cxn modelId="{3140DDE3-B1A7-4118-8E6B-CA622950B63D}" type="presParOf" srcId="{22128400-3027-4935-BD97-DFA862FB6DDB}" destId="{4EE631FB-CA79-4922-A429-54168276CB0D}" srcOrd="22" destOrd="0" presId="urn:microsoft.com/office/officeart/2005/8/layout/default"/>
    <dgm:cxn modelId="{BCF1C1AE-1066-417F-8168-5051669A9754}" type="presParOf" srcId="{22128400-3027-4935-BD97-DFA862FB6DDB}" destId="{72351C83-CC60-4A3B-AAE5-B0C040B83561}" srcOrd="23" destOrd="0" presId="urn:microsoft.com/office/officeart/2005/8/layout/default"/>
    <dgm:cxn modelId="{52C54489-8413-472C-993F-1FD63C429503}" type="presParOf" srcId="{22128400-3027-4935-BD97-DFA862FB6DDB}" destId="{2C0611E5-B312-498E-BB84-9D5C680EB3A7}" srcOrd="24" destOrd="0" presId="urn:microsoft.com/office/officeart/2005/8/layout/default"/>
    <dgm:cxn modelId="{AD311BAB-9F9A-4542-BC54-D3660E3BD887}" type="presParOf" srcId="{22128400-3027-4935-BD97-DFA862FB6DDB}" destId="{762E908C-4DFC-496D-813C-01E2979FF42C}" srcOrd="25" destOrd="0" presId="urn:microsoft.com/office/officeart/2005/8/layout/default"/>
    <dgm:cxn modelId="{D314C0ED-DDF0-4D66-B333-1D72E1FB96EE}" type="presParOf" srcId="{22128400-3027-4935-BD97-DFA862FB6DDB}" destId="{15A067C9-DAA8-4B81-A3D5-DE0EA7C4569F}" srcOrd="26" destOrd="0" presId="urn:microsoft.com/office/officeart/2005/8/layout/default"/>
    <dgm:cxn modelId="{3C63C1EF-374A-476F-A81A-4FFE26C0F549}" type="presParOf" srcId="{22128400-3027-4935-BD97-DFA862FB6DDB}" destId="{897C8496-3D86-43D3-AC4F-B9218FE26C69}" srcOrd="27" destOrd="0" presId="urn:microsoft.com/office/officeart/2005/8/layout/default"/>
    <dgm:cxn modelId="{5A1EF6A9-E082-4D9E-9254-B649E540F6F7}" type="presParOf" srcId="{22128400-3027-4935-BD97-DFA862FB6DDB}" destId="{5D04044A-3D98-422B-8659-3F09BB2321C9}" srcOrd="28" destOrd="0" presId="urn:microsoft.com/office/officeart/2005/8/layout/default"/>
    <dgm:cxn modelId="{CD2CA177-10D3-4A12-805D-64104999F1E3}" type="presParOf" srcId="{22128400-3027-4935-BD97-DFA862FB6DDB}" destId="{1F203308-9B87-4C85-947C-1E706910B2F7}" srcOrd="29" destOrd="0" presId="urn:microsoft.com/office/officeart/2005/8/layout/default"/>
    <dgm:cxn modelId="{35513F28-F20F-4D74-BE85-4A0B1B6191C8}" type="presParOf" srcId="{22128400-3027-4935-BD97-DFA862FB6DDB}" destId="{96ED55CA-38ED-4598-A5DA-3B7F2CF4175D}" srcOrd="30" destOrd="0" presId="urn:microsoft.com/office/officeart/2005/8/layout/default"/>
    <dgm:cxn modelId="{EEA7BF88-2D55-4C09-9153-9ECDCCC1F9BE}" type="presParOf" srcId="{22128400-3027-4935-BD97-DFA862FB6DDB}" destId="{B22C6858-7E83-43A2-A119-5ADB800E7E55}" srcOrd="31" destOrd="0" presId="urn:microsoft.com/office/officeart/2005/8/layout/default"/>
    <dgm:cxn modelId="{2384EC70-471E-451D-B5E9-6AFB65ACA485}" type="presParOf" srcId="{22128400-3027-4935-BD97-DFA862FB6DDB}" destId="{020513C7-E184-4DBA-A8C7-D68DCCD03362}" srcOrd="32" destOrd="0" presId="urn:microsoft.com/office/officeart/2005/8/layout/default"/>
    <dgm:cxn modelId="{BC9980FB-5A73-400D-9078-1D2D2819E41F}" type="presParOf" srcId="{22128400-3027-4935-BD97-DFA862FB6DDB}" destId="{E97BC95A-020E-49B8-AC10-C565EA47DA40}" srcOrd="33" destOrd="0" presId="urn:microsoft.com/office/officeart/2005/8/layout/default"/>
    <dgm:cxn modelId="{D185D5BD-6963-4F28-ACCE-7068E6425F91}" type="presParOf" srcId="{22128400-3027-4935-BD97-DFA862FB6DDB}" destId="{F6967CBE-4B5D-4E75-9358-7EF6AD67B929}" srcOrd="34" destOrd="0" presId="urn:microsoft.com/office/officeart/2005/8/layout/default"/>
    <dgm:cxn modelId="{88F1F958-3732-4F3F-A079-805CFEC09954}" type="presParOf" srcId="{22128400-3027-4935-BD97-DFA862FB6DDB}" destId="{89460681-0508-4ED5-9178-058A578A0DF2}" srcOrd="35" destOrd="0" presId="urn:microsoft.com/office/officeart/2005/8/layout/default"/>
    <dgm:cxn modelId="{F9933F99-D326-41C2-91DA-1FD38CF71AA2}" type="presParOf" srcId="{22128400-3027-4935-BD97-DFA862FB6DDB}" destId="{06024B5C-D485-4CF1-8FAC-2F1174297173}" srcOrd="36" destOrd="0" presId="urn:microsoft.com/office/officeart/2005/8/layout/default"/>
    <dgm:cxn modelId="{F395B84C-22F9-4078-AF61-93056BCE957C}" type="presParOf" srcId="{22128400-3027-4935-BD97-DFA862FB6DDB}" destId="{0F95EE1E-4AAE-4DAE-AF98-15E003278665}" srcOrd="37" destOrd="0" presId="urn:microsoft.com/office/officeart/2005/8/layout/default"/>
    <dgm:cxn modelId="{36CB75B2-216C-447B-B74D-419FC976C5DF}" type="presParOf" srcId="{22128400-3027-4935-BD97-DFA862FB6DDB}" destId="{3AAF509E-9D53-42B8-8BA0-5E34058DAB2E}" srcOrd="38" destOrd="0" presId="urn:microsoft.com/office/officeart/2005/8/layout/default"/>
    <dgm:cxn modelId="{8B241518-730B-4424-8FC1-761EFE560FD2}" type="presParOf" srcId="{22128400-3027-4935-BD97-DFA862FB6DDB}" destId="{6D1F1A1E-47B1-4B9B-8F0B-4541D005D2A3}" srcOrd="39" destOrd="0" presId="urn:microsoft.com/office/officeart/2005/8/layout/default"/>
    <dgm:cxn modelId="{2B62EE41-3435-4102-B839-ACEB33C4CD72}" type="presParOf" srcId="{22128400-3027-4935-BD97-DFA862FB6DDB}" destId="{5032971C-1AEE-411C-83D2-3980B5AF1C36}" srcOrd="40" destOrd="0" presId="urn:microsoft.com/office/officeart/2005/8/layout/default"/>
    <dgm:cxn modelId="{BC1F5DC3-08FC-4B23-A243-8CFA4606F8B7}" type="presParOf" srcId="{22128400-3027-4935-BD97-DFA862FB6DDB}" destId="{F063946D-13B7-459A-A0D7-5829ADC9C7F4}" srcOrd="41" destOrd="0" presId="urn:microsoft.com/office/officeart/2005/8/layout/default"/>
    <dgm:cxn modelId="{A7D48CB4-BB88-4F43-A62D-9E6F7ECF4F01}" type="presParOf" srcId="{22128400-3027-4935-BD97-DFA862FB6DDB}" destId="{A98C46D7-2418-4BE4-9DF2-FE160800DF6B}" srcOrd="4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DB6DD-F7DA-4067-93FA-9FE80BD19078}">
      <dsp:nvSpPr>
        <dsp:cNvPr id="0" name=""/>
        <dsp:cNvSpPr/>
      </dsp:nvSpPr>
      <dsp:spPr>
        <a:xfrm>
          <a:off x="873998" y="801"/>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Frontend</a:t>
          </a:r>
          <a:endParaRPr lang="en-US" sz="1200" kern="1200"/>
        </a:p>
      </dsp:txBody>
      <dsp:txXfrm>
        <a:off x="873998" y="801"/>
        <a:ext cx="2035654" cy="1221392"/>
      </dsp:txXfrm>
    </dsp:sp>
    <dsp:sp modelId="{3D79F8B8-C42B-4C77-9301-B9764C0F6982}">
      <dsp:nvSpPr>
        <dsp:cNvPr id="0" name=""/>
        <dsp:cNvSpPr/>
      </dsp:nvSpPr>
      <dsp:spPr>
        <a:xfrm>
          <a:off x="3113218" y="801"/>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Frameworks:</a:t>
          </a:r>
          <a:r>
            <a:rPr lang="en-US" sz="1200" b="0" kern="1200" baseline="0"/>
            <a:t> React, Vue, or Angular for building dynamic interfaces.</a:t>
          </a:r>
          <a:endParaRPr lang="en-US" sz="1200" kern="1200"/>
        </a:p>
      </dsp:txBody>
      <dsp:txXfrm>
        <a:off x="3113218" y="801"/>
        <a:ext cx="2035654" cy="1221392"/>
      </dsp:txXfrm>
    </dsp:sp>
    <dsp:sp modelId="{17510E3C-5622-42EB-B0BD-09CF5BCAF69E}">
      <dsp:nvSpPr>
        <dsp:cNvPr id="0" name=""/>
        <dsp:cNvSpPr/>
      </dsp:nvSpPr>
      <dsp:spPr>
        <a:xfrm>
          <a:off x="5352439" y="801"/>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Libraries:</a:t>
          </a:r>
          <a:endParaRPr lang="en-US" sz="1200" kern="1200"/>
        </a:p>
      </dsp:txBody>
      <dsp:txXfrm>
        <a:off x="5352439" y="801"/>
        <a:ext cx="2035654" cy="1221392"/>
      </dsp:txXfrm>
    </dsp:sp>
    <dsp:sp modelId="{0088A37E-A282-403D-8B6C-A396803A43C2}">
      <dsp:nvSpPr>
        <dsp:cNvPr id="0" name=""/>
        <dsp:cNvSpPr/>
      </dsp:nvSpPr>
      <dsp:spPr>
        <a:xfrm>
          <a:off x="7591659" y="801"/>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Form Handling:</a:t>
          </a:r>
          <a:r>
            <a:rPr lang="en-US" sz="1200" b="0" kern="1200" baseline="0"/>
            <a:t> Formik or React Hook Form for handling form submissions.</a:t>
          </a:r>
          <a:endParaRPr lang="en-US" sz="1200" kern="1200"/>
        </a:p>
      </dsp:txBody>
      <dsp:txXfrm>
        <a:off x="7591659" y="801"/>
        <a:ext cx="2035654" cy="1221392"/>
      </dsp:txXfrm>
    </dsp:sp>
    <dsp:sp modelId="{D038F185-AFEF-4105-9775-61DD6C674F33}">
      <dsp:nvSpPr>
        <dsp:cNvPr id="0" name=""/>
        <dsp:cNvSpPr/>
      </dsp:nvSpPr>
      <dsp:spPr>
        <a:xfrm>
          <a:off x="763004" y="1425760"/>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Map Integration:</a:t>
          </a:r>
          <a:r>
            <a:rPr lang="en-US" sz="1200" b="0" kern="1200" baseline="0"/>
            <a:t> Leaflet or Google Maps API for visualizing land data.</a:t>
          </a:r>
          <a:endParaRPr lang="en-US" sz="1200" kern="1200"/>
        </a:p>
      </dsp:txBody>
      <dsp:txXfrm>
        <a:off x="763004" y="1425760"/>
        <a:ext cx="2035654" cy="1221392"/>
      </dsp:txXfrm>
    </dsp:sp>
    <dsp:sp modelId="{B8A77625-FF56-446C-8D3B-19C1975FC6DA}">
      <dsp:nvSpPr>
        <dsp:cNvPr id="0" name=""/>
        <dsp:cNvSpPr/>
      </dsp:nvSpPr>
      <dsp:spPr>
        <a:xfrm>
          <a:off x="3002224" y="1425760"/>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Backend</a:t>
          </a:r>
          <a:endParaRPr lang="en-US" sz="1200" kern="1200"/>
        </a:p>
      </dsp:txBody>
      <dsp:txXfrm>
        <a:off x="3002224" y="1425760"/>
        <a:ext cx="2035654" cy="1221392"/>
      </dsp:txXfrm>
    </dsp:sp>
    <dsp:sp modelId="{7D3CCDA3-4B87-4AB2-9B05-98626771FA64}">
      <dsp:nvSpPr>
        <dsp:cNvPr id="0" name=""/>
        <dsp:cNvSpPr/>
      </dsp:nvSpPr>
      <dsp:spPr>
        <a:xfrm>
          <a:off x="5241445" y="1425760"/>
          <a:ext cx="2257643"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Frameworks:</a:t>
          </a:r>
          <a:r>
            <a:rPr lang="en-US" sz="1200" b="0" kern="1200" baseline="0" dirty="0"/>
            <a:t> Node.js with Express or Django for building robust APIs.</a:t>
          </a:r>
          <a:endParaRPr lang="en-US" sz="1200" kern="1200" dirty="0"/>
        </a:p>
      </dsp:txBody>
      <dsp:txXfrm>
        <a:off x="5241445" y="1425760"/>
        <a:ext cx="2257643" cy="1221392"/>
      </dsp:txXfrm>
    </dsp:sp>
    <dsp:sp modelId="{23E95FE2-59DC-4830-8DA5-50B0001C8C72}">
      <dsp:nvSpPr>
        <dsp:cNvPr id="0" name=""/>
        <dsp:cNvSpPr/>
      </dsp:nvSpPr>
      <dsp:spPr>
        <a:xfrm>
          <a:off x="7702653" y="1425760"/>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Database:</a:t>
          </a:r>
          <a:endParaRPr lang="en-US" sz="1200" kern="1200"/>
        </a:p>
      </dsp:txBody>
      <dsp:txXfrm>
        <a:off x="7702653" y="1425760"/>
        <a:ext cx="2035654" cy="1221392"/>
      </dsp:txXfrm>
    </dsp:sp>
    <dsp:sp modelId="{21CCF446-D89F-451F-B80E-D1685CA81198}">
      <dsp:nvSpPr>
        <dsp:cNvPr id="0" name=""/>
        <dsp:cNvSpPr/>
      </dsp:nvSpPr>
      <dsp:spPr>
        <a:xfrm>
          <a:off x="1993608" y="2850718"/>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Relational:</a:t>
          </a:r>
          <a:r>
            <a:rPr lang="en-US" sz="1200" b="0" kern="1200" baseline="0"/>
            <a:t> PostgreSQL or MySQL for structured data.</a:t>
          </a:r>
          <a:endParaRPr lang="en-US" sz="1200" kern="1200"/>
        </a:p>
      </dsp:txBody>
      <dsp:txXfrm>
        <a:off x="1993608" y="2850718"/>
        <a:ext cx="2035654" cy="1221392"/>
      </dsp:txXfrm>
    </dsp:sp>
    <dsp:sp modelId="{7F7CBD13-D3ED-4436-85F5-A7A0EC5FA92F}">
      <dsp:nvSpPr>
        <dsp:cNvPr id="0" name=""/>
        <dsp:cNvSpPr/>
      </dsp:nvSpPr>
      <dsp:spPr>
        <a:xfrm>
          <a:off x="4232829" y="2850718"/>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NoSQL:</a:t>
          </a:r>
          <a:r>
            <a:rPr lang="en-US" sz="1200" b="0" kern="1200" baseline="0"/>
            <a:t> MongoDB for flexible data storage.</a:t>
          </a:r>
          <a:endParaRPr lang="en-US" sz="1200" kern="1200"/>
        </a:p>
      </dsp:txBody>
      <dsp:txXfrm>
        <a:off x="4232829" y="2850718"/>
        <a:ext cx="2035654" cy="1221392"/>
      </dsp:txXfrm>
    </dsp:sp>
    <dsp:sp modelId="{B157C1DD-791B-443C-A37F-EA32CA31921C}">
      <dsp:nvSpPr>
        <dsp:cNvPr id="0" name=""/>
        <dsp:cNvSpPr/>
      </dsp:nvSpPr>
      <dsp:spPr>
        <a:xfrm>
          <a:off x="6472049" y="2850718"/>
          <a:ext cx="2035654" cy="1221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Authentication:</a:t>
          </a:r>
          <a:r>
            <a:rPr lang="en-US" sz="1200" b="0" kern="1200" baseline="0"/>
            <a:t> OAuth or JWT for secure user authentication.</a:t>
          </a:r>
          <a:endParaRPr lang="en-US" sz="1200" kern="1200"/>
        </a:p>
      </dsp:txBody>
      <dsp:txXfrm>
        <a:off x="6472049" y="2850718"/>
        <a:ext cx="2035654" cy="1221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3469A-8D96-46DD-8B15-487BDB418482}">
      <dsp:nvSpPr>
        <dsp:cNvPr id="0" name=""/>
        <dsp:cNvSpPr/>
      </dsp:nvSpPr>
      <dsp:spPr>
        <a:xfrm>
          <a:off x="655133" y="3316"/>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Machine Learning/Deep Learning</a:t>
          </a:r>
          <a:endParaRPr lang="en-US" sz="1000" kern="1200"/>
        </a:p>
      </dsp:txBody>
      <dsp:txXfrm>
        <a:off x="655133" y="3316"/>
        <a:ext cx="2015107" cy="1209064"/>
      </dsp:txXfrm>
    </dsp:sp>
    <dsp:sp modelId="{4F68BE91-AA5E-4EBF-9B3C-79301A7AA3FE}">
      <dsp:nvSpPr>
        <dsp:cNvPr id="0" name=""/>
        <dsp:cNvSpPr/>
      </dsp:nvSpPr>
      <dsp:spPr>
        <a:xfrm>
          <a:off x="2871751" y="3316"/>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Libraries:</a:t>
          </a:r>
          <a:endParaRPr lang="en-US" sz="1000" kern="1200"/>
        </a:p>
      </dsp:txBody>
      <dsp:txXfrm>
        <a:off x="2871751" y="3316"/>
        <a:ext cx="2015107" cy="1209064"/>
      </dsp:txXfrm>
    </dsp:sp>
    <dsp:sp modelId="{2A87ED63-A014-4324-B6F9-AE091ED9F7A0}">
      <dsp:nvSpPr>
        <dsp:cNvPr id="0" name=""/>
        <dsp:cNvSpPr/>
      </dsp:nvSpPr>
      <dsp:spPr>
        <a:xfrm>
          <a:off x="5088369" y="3316"/>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scikit-learn:</a:t>
          </a:r>
          <a:r>
            <a:rPr lang="en-US" sz="1000" kern="1200"/>
            <a:t> For traditional machine learning algorithms like decision trees and random forests.</a:t>
          </a:r>
        </a:p>
      </dsp:txBody>
      <dsp:txXfrm>
        <a:off x="5088369" y="3316"/>
        <a:ext cx="2015107" cy="1209064"/>
      </dsp:txXfrm>
    </dsp:sp>
    <dsp:sp modelId="{9D8659B8-185A-46B4-AB16-B24DDFCEE08D}">
      <dsp:nvSpPr>
        <dsp:cNvPr id="0" name=""/>
        <dsp:cNvSpPr/>
      </dsp:nvSpPr>
      <dsp:spPr>
        <a:xfrm>
          <a:off x="7304988" y="3316"/>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TensorFlow/Keras:</a:t>
          </a:r>
          <a:r>
            <a:rPr lang="en-US" sz="1000" kern="1200"/>
            <a:t> For building deep learning models if needed.</a:t>
          </a:r>
        </a:p>
      </dsp:txBody>
      <dsp:txXfrm>
        <a:off x="7304988" y="3316"/>
        <a:ext cx="2015107" cy="1209064"/>
      </dsp:txXfrm>
    </dsp:sp>
    <dsp:sp modelId="{172FF760-6522-44EF-80D8-FFADE8D4AFA9}">
      <dsp:nvSpPr>
        <dsp:cNvPr id="0" name=""/>
        <dsp:cNvSpPr/>
      </dsp:nvSpPr>
      <dsp:spPr>
        <a:xfrm>
          <a:off x="9521606" y="3316"/>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XGBoost:</a:t>
          </a:r>
          <a:r>
            <a:rPr lang="en-US" sz="1000" kern="1200"/>
            <a:t> For gradient boosting algorithms.</a:t>
          </a:r>
        </a:p>
      </dsp:txBody>
      <dsp:txXfrm>
        <a:off x="9521606" y="3316"/>
        <a:ext cx="2015107" cy="1209064"/>
      </dsp:txXfrm>
    </dsp:sp>
    <dsp:sp modelId="{C03D2F00-1FEB-484E-B39E-3512BC5004FA}">
      <dsp:nvSpPr>
        <dsp:cNvPr id="0" name=""/>
        <dsp:cNvSpPr/>
      </dsp:nvSpPr>
      <dsp:spPr>
        <a:xfrm>
          <a:off x="655133" y="1413891"/>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Models:</a:t>
          </a:r>
          <a:endParaRPr lang="en-US" sz="1000" kern="1200"/>
        </a:p>
      </dsp:txBody>
      <dsp:txXfrm>
        <a:off x="655133" y="1413891"/>
        <a:ext cx="2015107" cy="1209064"/>
      </dsp:txXfrm>
    </dsp:sp>
    <dsp:sp modelId="{7EB605A7-11C1-4944-B375-313149C3CE58}">
      <dsp:nvSpPr>
        <dsp:cNvPr id="0" name=""/>
        <dsp:cNvSpPr/>
      </dsp:nvSpPr>
      <dsp:spPr>
        <a:xfrm>
          <a:off x="2871751" y="1413891"/>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Decision Trees/Random Forests:</a:t>
          </a:r>
          <a:r>
            <a:rPr lang="en-US" sz="1000" kern="1200"/>
            <a:t> For crop recommendation based on environmental data.</a:t>
          </a:r>
        </a:p>
      </dsp:txBody>
      <dsp:txXfrm>
        <a:off x="2871751" y="1413891"/>
        <a:ext cx="2015107" cy="1209064"/>
      </dsp:txXfrm>
    </dsp:sp>
    <dsp:sp modelId="{0B92CF17-0356-490B-8E0C-28FE4DF6BBE2}">
      <dsp:nvSpPr>
        <dsp:cNvPr id="0" name=""/>
        <dsp:cNvSpPr/>
      </dsp:nvSpPr>
      <dsp:spPr>
        <a:xfrm>
          <a:off x="5088369" y="1413891"/>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K-Means Clustering:</a:t>
          </a:r>
          <a:r>
            <a:rPr lang="en-US" sz="1000" kern="1200"/>
            <a:t> For segmenting land based on similar characteristics.</a:t>
          </a:r>
        </a:p>
      </dsp:txBody>
      <dsp:txXfrm>
        <a:off x="5088369" y="1413891"/>
        <a:ext cx="2015107" cy="1209064"/>
      </dsp:txXfrm>
    </dsp:sp>
    <dsp:sp modelId="{8E4DE623-33D1-4BFD-B6E1-2537DE9776AB}">
      <dsp:nvSpPr>
        <dsp:cNvPr id="0" name=""/>
        <dsp:cNvSpPr/>
      </dsp:nvSpPr>
      <dsp:spPr>
        <a:xfrm>
          <a:off x="7304988" y="1413891"/>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Data Processing and Analysis</a:t>
          </a:r>
          <a:endParaRPr lang="en-US" sz="1000" kern="1200"/>
        </a:p>
      </dsp:txBody>
      <dsp:txXfrm>
        <a:off x="7304988" y="1413891"/>
        <a:ext cx="2015107" cy="1209064"/>
      </dsp:txXfrm>
    </dsp:sp>
    <dsp:sp modelId="{C02371CC-A29A-44D9-A01A-270A075D986B}">
      <dsp:nvSpPr>
        <dsp:cNvPr id="0" name=""/>
        <dsp:cNvSpPr/>
      </dsp:nvSpPr>
      <dsp:spPr>
        <a:xfrm>
          <a:off x="9521606" y="1413891"/>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Libraries:</a:t>
          </a:r>
          <a:endParaRPr lang="en-US" sz="1000" kern="1200"/>
        </a:p>
      </dsp:txBody>
      <dsp:txXfrm>
        <a:off x="9521606" y="1413891"/>
        <a:ext cx="2015107" cy="1209064"/>
      </dsp:txXfrm>
    </dsp:sp>
    <dsp:sp modelId="{3EF3BD38-731E-4A74-9AA9-CA89B47962AA}">
      <dsp:nvSpPr>
        <dsp:cNvPr id="0" name=""/>
        <dsp:cNvSpPr/>
      </dsp:nvSpPr>
      <dsp:spPr>
        <a:xfrm>
          <a:off x="655133" y="2824467"/>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pandas:</a:t>
          </a:r>
          <a:r>
            <a:rPr lang="en-US" sz="1000" kern="1200"/>
            <a:t> For data manipulation and analysis.</a:t>
          </a:r>
        </a:p>
      </dsp:txBody>
      <dsp:txXfrm>
        <a:off x="655133" y="2824467"/>
        <a:ext cx="2015107" cy="1209064"/>
      </dsp:txXfrm>
    </dsp:sp>
    <dsp:sp modelId="{4EE631FB-CA79-4922-A429-54168276CB0D}">
      <dsp:nvSpPr>
        <dsp:cNvPr id="0" name=""/>
        <dsp:cNvSpPr/>
      </dsp:nvSpPr>
      <dsp:spPr>
        <a:xfrm>
          <a:off x="2871751" y="2824467"/>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NumPy:</a:t>
          </a:r>
          <a:r>
            <a:rPr lang="en-US" sz="1000" kern="1200"/>
            <a:t> For numerical operations.</a:t>
          </a:r>
        </a:p>
      </dsp:txBody>
      <dsp:txXfrm>
        <a:off x="2871751" y="2824467"/>
        <a:ext cx="2015107" cy="1209064"/>
      </dsp:txXfrm>
    </dsp:sp>
    <dsp:sp modelId="{2C0611E5-B312-498E-BB84-9D5C680EB3A7}">
      <dsp:nvSpPr>
        <dsp:cNvPr id="0" name=""/>
        <dsp:cNvSpPr/>
      </dsp:nvSpPr>
      <dsp:spPr>
        <a:xfrm>
          <a:off x="5088369" y="2824467"/>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SciPy:</a:t>
          </a:r>
          <a:r>
            <a:rPr lang="en-US" sz="1000" kern="1200"/>
            <a:t> For scientific computing.</a:t>
          </a:r>
        </a:p>
      </dsp:txBody>
      <dsp:txXfrm>
        <a:off x="5088369" y="2824467"/>
        <a:ext cx="2015107" cy="1209064"/>
      </dsp:txXfrm>
    </dsp:sp>
    <dsp:sp modelId="{15A067C9-DAA8-4B81-A3D5-DE0EA7C4569F}">
      <dsp:nvSpPr>
        <dsp:cNvPr id="0" name=""/>
        <dsp:cNvSpPr/>
      </dsp:nvSpPr>
      <dsp:spPr>
        <a:xfrm>
          <a:off x="7304988" y="2824467"/>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Visualization</a:t>
          </a:r>
          <a:endParaRPr lang="en-US" sz="1000" kern="1200"/>
        </a:p>
      </dsp:txBody>
      <dsp:txXfrm>
        <a:off x="7304988" y="2824467"/>
        <a:ext cx="2015107" cy="1209064"/>
      </dsp:txXfrm>
    </dsp:sp>
    <dsp:sp modelId="{5D04044A-3D98-422B-8659-3F09BB2321C9}">
      <dsp:nvSpPr>
        <dsp:cNvPr id="0" name=""/>
        <dsp:cNvSpPr/>
      </dsp:nvSpPr>
      <dsp:spPr>
        <a:xfrm>
          <a:off x="9521606" y="2824467"/>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Libraries:</a:t>
          </a:r>
          <a:endParaRPr lang="en-US" sz="1000" kern="1200"/>
        </a:p>
      </dsp:txBody>
      <dsp:txXfrm>
        <a:off x="9521606" y="2824467"/>
        <a:ext cx="2015107" cy="1209064"/>
      </dsp:txXfrm>
    </dsp:sp>
    <dsp:sp modelId="{96ED55CA-38ED-4598-A5DA-3B7F2CF4175D}">
      <dsp:nvSpPr>
        <dsp:cNvPr id="0" name=""/>
        <dsp:cNvSpPr/>
      </dsp:nvSpPr>
      <dsp:spPr>
        <a:xfrm>
          <a:off x="655133" y="4235042"/>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Matplotlib/Seaborn:</a:t>
          </a:r>
          <a:r>
            <a:rPr lang="en-US" sz="1000" kern="1200"/>
            <a:t> For creating visualizations of agricultural data.</a:t>
          </a:r>
        </a:p>
      </dsp:txBody>
      <dsp:txXfrm>
        <a:off x="655133" y="4235042"/>
        <a:ext cx="2015107" cy="1209064"/>
      </dsp:txXfrm>
    </dsp:sp>
    <dsp:sp modelId="{020513C7-E184-4DBA-A8C7-D68DCCD03362}">
      <dsp:nvSpPr>
        <dsp:cNvPr id="0" name=""/>
        <dsp:cNvSpPr/>
      </dsp:nvSpPr>
      <dsp:spPr>
        <a:xfrm>
          <a:off x="2871751" y="4235042"/>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Plotly:</a:t>
          </a:r>
          <a:r>
            <a:rPr lang="en-US" sz="1000" kern="1200"/>
            <a:t> For interactive and dynamic data visualizations.</a:t>
          </a:r>
        </a:p>
      </dsp:txBody>
      <dsp:txXfrm>
        <a:off x="2871751" y="4235042"/>
        <a:ext cx="2015107" cy="1209064"/>
      </dsp:txXfrm>
    </dsp:sp>
    <dsp:sp modelId="{F6967CBE-4B5D-4E75-9358-7EF6AD67B929}">
      <dsp:nvSpPr>
        <dsp:cNvPr id="0" name=""/>
        <dsp:cNvSpPr/>
      </dsp:nvSpPr>
      <dsp:spPr>
        <a:xfrm>
          <a:off x="5088369" y="4235042"/>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Additional Considerations</a:t>
          </a:r>
          <a:endParaRPr lang="en-US" sz="1000" kern="1200"/>
        </a:p>
      </dsp:txBody>
      <dsp:txXfrm>
        <a:off x="5088369" y="4235042"/>
        <a:ext cx="2015107" cy="1209064"/>
      </dsp:txXfrm>
    </dsp:sp>
    <dsp:sp modelId="{06024B5C-D485-4CF1-8FAC-2F1174297173}">
      <dsp:nvSpPr>
        <dsp:cNvPr id="0" name=""/>
        <dsp:cNvSpPr/>
      </dsp:nvSpPr>
      <dsp:spPr>
        <a:xfrm>
          <a:off x="7304988" y="4235042"/>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Security:</a:t>
          </a:r>
          <a:r>
            <a:rPr lang="en-US" sz="1000" kern="1200"/>
            <a:t> Implement robust security measures to protect user data and ensure the integrity of the system.</a:t>
          </a:r>
        </a:p>
      </dsp:txBody>
      <dsp:txXfrm>
        <a:off x="7304988" y="4235042"/>
        <a:ext cx="2015107" cy="1209064"/>
      </dsp:txXfrm>
    </dsp:sp>
    <dsp:sp modelId="{3AAF509E-9D53-42B8-8BA0-5E34058DAB2E}">
      <dsp:nvSpPr>
        <dsp:cNvPr id="0" name=""/>
        <dsp:cNvSpPr/>
      </dsp:nvSpPr>
      <dsp:spPr>
        <a:xfrm>
          <a:off x="9521606" y="4235042"/>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Scalability:</a:t>
          </a:r>
          <a:r>
            <a:rPr lang="en-US" sz="1000" kern="1200"/>
            <a:t> Design the application to handle a large number of users and data efficiently.</a:t>
          </a:r>
        </a:p>
      </dsp:txBody>
      <dsp:txXfrm>
        <a:off x="9521606" y="4235042"/>
        <a:ext cx="2015107" cy="1209064"/>
      </dsp:txXfrm>
    </dsp:sp>
    <dsp:sp modelId="{5032971C-1AEE-411C-83D2-3980B5AF1C36}">
      <dsp:nvSpPr>
        <dsp:cNvPr id="0" name=""/>
        <dsp:cNvSpPr/>
      </dsp:nvSpPr>
      <dsp:spPr>
        <a:xfrm>
          <a:off x="3980060" y="5645617"/>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User Experience:</a:t>
          </a:r>
          <a:r>
            <a:rPr lang="en-US" sz="1000" kern="1200"/>
            <a:t> Focus on creating an intuitive and user-friendly interface to encourage user engagement.</a:t>
          </a:r>
        </a:p>
      </dsp:txBody>
      <dsp:txXfrm>
        <a:off x="3980060" y="5645617"/>
        <a:ext cx="2015107" cy="1209064"/>
      </dsp:txXfrm>
    </dsp:sp>
    <dsp:sp modelId="{A98C46D7-2418-4BE4-9DF2-FE160800DF6B}">
      <dsp:nvSpPr>
        <dsp:cNvPr id="0" name=""/>
        <dsp:cNvSpPr/>
      </dsp:nvSpPr>
      <dsp:spPr>
        <a:xfrm>
          <a:off x="6196678" y="5645617"/>
          <a:ext cx="2015107" cy="1209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Accessibility:</a:t>
          </a:r>
          <a:r>
            <a:rPr lang="en-US" sz="1000" kern="1200"/>
            <a:t> Ensure the application is accessible to users with disabilities.</a:t>
          </a:r>
        </a:p>
      </dsp:txBody>
      <dsp:txXfrm>
        <a:off x="6196678" y="5645617"/>
        <a:ext cx="2015107" cy="12090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5/29/2025</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8282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5/29/2025</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99175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5/29/2025</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0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5/29/2025</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6676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5/29/2025</a:t>
            </a:fld>
            <a:endParaRPr lang="en-US" dirty="0"/>
          </a:p>
        </p:txBody>
      </p:sp>
    </p:spTree>
    <p:extLst>
      <p:ext uri="{BB962C8B-B14F-4D97-AF65-F5344CB8AC3E}">
        <p14:creationId xmlns:p14="http://schemas.microsoft.com/office/powerpoint/2010/main" val="298432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5/29/2025</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5141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5/29/2025</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1062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5/29/2025</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618094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5/29/2025</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83615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5/29/2025</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81452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5/29/2025</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33385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5/29/2025</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62117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png"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8.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Video 3" descr="Wind In Grass">
            <a:extLst>
              <a:ext uri="{FF2B5EF4-FFF2-40B4-BE49-F238E27FC236}">
                <a16:creationId xmlns:a16="http://schemas.microsoft.com/office/drawing/2014/main" id="{6132354E-7A8E-E052-EAD0-40C48B140D2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59" r="1" b="1"/>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14543B09-440D-4F57-BCB0-A4FCC922D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584" y="1948070"/>
            <a:ext cx="5261264" cy="4909930"/>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0EE80047-1219-42E8-86D3-94F512050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449" y="1709530"/>
            <a:ext cx="5448246"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E83B29B1-18A6-4A7A-A498-90E521667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959" y="2256518"/>
            <a:ext cx="4930889" cy="4601483"/>
          </a:xfrm>
          <a:custGeom>
            <a:avLst/>
            <a:gdLst>
              <a:gd name="connsiteX0" fmla="*/ 2486925 w 4930889"/>
              <a:gd name="connsiteY0" fmla="*/ 1243 h 4601483"/>
              <a:gd name="connsiteX1" fmla="*/ 3569374 w 4930889"/>
              <a:gd name="connsiteY1" fmla="*/ 324181 h 4601483"/>
              <a:gd name="connsiteX2" fmla="*/ 4856238 w 4930889"/>
              <a:gd name="connsiteY2" fmla="*/ 1766524 h 4601483"/>
              <a:gd name="connsiteX3" fmla="*/ 4930889 w 4930889"/>
              <a:gd name="connsiteY3" fmla="*/ 1950930 h 4601483"/>
              <a:gd name="connsiteX4" fmla="*/ 4930888 w 4930889"/>
              <a:gd name="connsiteY4" fmla="*/ 3928933 h 4601483"/>
              <a:gd name="connsiteX5" fmla="*/ 4836868 w 4930889"/>
              <a:gd name="connsiteY5" fmla="*/ 4118750 h 4601483"/>
              <a:gd name="connsiteX6" fmla="*/ 4475082 w 4930889"/>
              <a:gd name="connsiteY6" fmla="*/ 4521220 h 4601483"/>
              <a:gd name="connsiteX7" fmla="*/ 4350095 w 4930889"/>
              <a:gd name="connsiteY7" fmla="*/ 4601483 h 4601483"/>
              <a:gd name="connsiteX8" fmla="*/ 997316 w 4930889"/>
              <a:gd name="connsiteY8" fmla="*/ 4601483 h 4601483"/>
              <a:gd name="connsiteX9" fmla="*/ 892840 w 4930889"/>
              <a:gd name="connsiteY9" fmla="*/ 4484501 h 4601483"/>
              <a:gd name="connsiteX10" fmla="*/ 407191 w 4930889"/>
              <a:gd name="connsiteY10" fmla="*/ 3560852 h 4601483"/>
              <a:gd name="connsiteX11" fmla="*/ 201279 w 4930889"/>
              <a:gd name="connsiteY11" fmla="*/ 1442391 h 4601483"/>
              <a:gd name="connsiteX12" fmla="*/ 2486925 w 4930889"/>
              <a:gd name="connsiteY12" fmla="*/ 1243 h 460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9" h="4601483">
                <a:moveTo>
                  <a:pt x="2486925" y="1243"/>
                </a:moveTo>
                <a:cubicBezTo>
                  <a:pt x="2843347" y="13472"/>
                  <a:pt x="3209341" y="116316"/>
                  <a:pt x="3569374" y="324181"/>
                </a:cubicBezTo>
                <a:cubicBezTo>
                  <a:pt x="4132718" y="649428"/>
                  <a:pt x="4585943" y="1173553"/>
                  <a:pt x="4856238" y="1766524"/>
                </a:cubicBezTo>
                <a:lnTo>
                  <a:pt x="4930889" y="1950930"/>
                </a:lnTo>
                <a:lnTo>
                  <a:pt x="4930888" y="3928933"/>
                </a:lnTo>
                <a:lnTo>
                  <a:pt x="4836868" y="4118750"/>
                </a:lnTo>
                <a:cubicBezTo>
                  <a:pt x="4733861" y="4297163"/>
                  <a:pt x="4611785" y="4422507"/>
                  <a:pt x="4475082" y="4521220"/>
                </a:cubicBezTo>
                <a:lnTo>
                  <a:pt x="4350095" y="4601483"/>
                </a:lnTo>
                <a:lnTo>
                  <a:pt x="997316" y="4601483"/>
                </a:lnTo>
                <a:lnTo>
                  <a:pt x="892840" y="4484501"/>
                </a:lnTo>
                <a:cubicBezTo>
                  <a:pt x="678469" y="4214961"/>
                  <a:pt x="542824" y="3894419"/>
                  <a:pt x="407191" y="3560852"/>
                </a:cubicBezTo>
                <a:cubicBezTo>
                  <a:pt x="109259" y="2828169"/>
                  <a:pt x="-222537" y="2176461"/>
                  <a:pt x="201279" y="1442391"/>
                </a:cubicBezTo>
                <a:cubicBezTo>
                  <a:pt x="727747" y="530521"/>
                  <a:pt x="1576073" y="-30011"/>
                  <a:pt x="2486925" y="1243"/>
                </a:cubicBezTo>
                <a:close/>
              </a:path>
            </a:pathLst>
          </a:custGeom>
          <a:solidFill>
            <a:srgbClr val="FFFFFF">
              <a:alpha val="8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160159B-AF90-CE73-202D-7250E34D19CF}"/>
              </a:ext>
            </a:extLst>
          </p:cNvPr>
          <p:cNvSpPr>
            <a:spLocks noGrp="1"/>
          </p:cNvSpPr>
          <p:nvPr>
            <p:ph type="ctrTitle"/>
          </p:nvPr>
        </p:nvSpPr>
        <p:spPr>
          <a:xfrm>
            <a:off x="7696864" y="3075154"/>
            <a:ext cx="3848430" cy="2186393"/>
          </a:xfrm>
        </p:spPr>
        <p:txBody>
          <a:bodyPr anchor="b">
            <a:normAutofit/>
          </a:bodyPr>
          <a:lstStyle/>
          <a:p>
            <a:r>
              <a:rPr lang="en-US" sz="4100">
                <a:solidFill>
                  <a:schemeClr val="tx1">
                    <a:lumMod val="75000"/>
                    <a:lumOff val="25000"/>
                  </a:schemeClr>
                </a:solidFill>
              </a:rPr>
              <a:t>Agricultural guidance</a:t>
            </a:r>
          </a:p>
        </p:txBody>
      </p:sp>
    </p:spTree>
    <p:extLst>
      <p:ext uri="{BB962C8B-B14F-4D97-AF65-F5344CB8AC3E}">
        <p14:creationId xmlns:p14="http://schemas.microsoft.com/office/powerpoint/2010/main" val="365434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Green building in a cornfield">
            <a:extLst>
              <a:ext uri="{FF2B5EF4-FFF2-40B4-BE49-F238E27FC236}">
                <a16:creationId xmlns:a16="http://schemas.microsoft.com/office/drawing/2014/main" id="{A701C363-7098-7CBD-C240-1BA8CC34628B}"/>
              </a:ext>
            </a:extLst>
          </p:cNvPr>
          <p:cNvPicPr>
            <a:picLocks noChangeAspect="1"/>
          </p:cNvPicPr>
          <p:nvPr/>
        </p:nvPicPr>
        <p:blipFill>
          <a:blip r:embed="rId2"/>
          <a:srcRect l="5829" r="21163"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22" name="Freeform: Shape 21">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24" name="Freeform: Shape 23">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1B236E4-1DC7-D4AD-88E1-E4164B78A67E}"/>
              </a:ext>
            </a:extLst>
          </p:cNvPr>
          <p:cNvSpPr>
            <a:spLocks noGrp="1"/>
          </p:cNvSpPr>
          <p:nvPr>
            <p:ph type="title"/>
          </p:nvPr>
        </p:nvSpPr>
        <p:spPr>
          <a:xfrm>
            <a:off x="992518" y="442913"/>
            <a:ext cx="4780129" cy="1639888"/>
          </a:xfrm>
        </p:spPr>
        <p:txBody>
          <a:bodyPr anchor="b">
            <a:normAutofit/>
          </a:bodyPr>
          <a:lstStyle/>
          <a:p>
            <a:r>
              <a:rPr lang="en-US" b="1" kern="0">
                <a:effectLst/>
                <a:latin typeface="Times New Roman" panose="02020603050405020304" pitchFamily="18" charset="0"/>
                <a:ea typeface="Times New Roman" panose="02020603050405020304" pitchFamily="18" charset="0"/>
              </a:rPr>
              <a:t>Objective:</a:t>
            </a:r>
            <a:endParaRPr lang="en-US" dirty="0"/>
          </a:p>
        </p:txBody>
      </p:sp>
      <p:sp>
        <p:nvSpPr>
          <p:cNvPr id="3" name="Content Placeholder 2">
            <a:extLst>
              <a:ext uri="{FF2B5EF4-FFF2-40B4-BE49-F238E27FC236}">
                <a16:creationId xmlns:a16="http://schemas.microsoft.com/office/drawing/2014/main" id="{C9F2C4CB-47CD-3EC4-DA9B-3744B4E7D170}"/>
              </a:ext>
            </a:extLst>
          </p:cNvPr>
          <p:cNvSpPr>
            <a:spLocks noGrp="1"/>
          </p:cNvSpPr>
          <p:nvPr>
            <p:ph idx="1"/>
          </p:nvPr>
        </p:nvSpPr>
        <p:spPr>
          <a:xfrm>
            <a:off x="992518" y="2312988"/>
            <a:ext cx="5368525" cy="3651250"/>
          </a:xfrm>
        </p:spPr>
        <p:txBody>
          <a:bodyPr>
            <a:normAutofit fontScale="92500" lnSpcReduction="20000"/>
          </a:bodyPr>
          <a:lstStyle/>
          <a:p>
            <a:pPr>
              <a:lnSpc>
                <a:spcPct val="130000"/>
              </a:lnSpc>
            </a:pPr>
            <a:r>
              <a:rPr lang="en-US" sz="2200" kern="0" dirty="0">
                <a:effectLst/>
                <a:latin typeface="Times New Roman" panose="02020603050405020304" pitchFamily="18" charset="0"/>
                <a:ea typeface="Times New Roman" panose="02020603050405020304" pitchFamily="18" charset="0"/>
                <a:cs typeface="Arial" panose="020B0604020202020204" pitchFamily="34" charset="0"/>
              </a:rPr>
              <a:t>The web application aims to address agricultural problems, specifically the misuse and conversion of agricultural land into non-agricultural purposes. The application will track agricultural land, manage crop types and quantities, regulate pesticide and fertilizer usage to reduce pollution and land wastage, and control the buying and selling of agricultural land.</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pPr>
            <a:endParaRPr lang="en-US" dirty="0"/>
          </a:p>
        </p:txBody>
      </p:sp>
    </p:spTree>
    <p:extLst>
      <p:ext uri="{BB962C8B-B14F-4D97-AF65-F5344CB8AC3E}">
        <p14:creationId xmlns:p14="http://schemas.microsoft.com/office/powerpoint/2010/main" val="35854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Locator flag on a city map">
            <a:extLst>
              <a:ext uri="{FF2B5EF4-FFF2-40B4-BE49-F238E27FC236}">
                <a16:creationId xmlns:a16="http://schemas.microsoft.com/office/drawing/2014/main" id="{71853324-D9BD-DBAF-35E8-5FFF5507674E}"/>
              </a:ext>
            </a:extLst>
          </p:cNvPr>
          <p:cNvPicPr>
            <a:picLocks noChangeAspect="1"/>
          </p:cNvPicPr>
          <p:nvPr/>
        </p:nvPicPr>
        <p:blipFill>
          <a:blip r:embed="rId2"/>
          <a:srcRect r="-1" b="15708"/>
          <a:stretch/>
        </p:blipFill>
        <p:spPr>
          <a:xfrm>
            <a:off x="1524" y="10"/>
            <a:ext cx="12188952" cy="6857990"/>
          </a:xfrm>
          <a:prstGeom prst="rect">
            <a:avLst/>
          </a:prstGeom>
        </p:spPr>
      </p:pic>
      <p:sp>
        <p:nvSpPr>
          <p:cNvPr id="49" name="Freeform: Shape 48">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7" name="Freeform: Shape 56">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BB3274B-4383-0133-C558-62B578F30554}"/>
              </a:ext>
            </a:extLst>
          </p:cNvPr>
          <p:cNvSpPr>
            <a:spLocks noGrp="1"/>
          </p:cNvSpPr>
          <p:nvPr>
            <p:ph type="title"/>
          </p:nvPr>
        </p:nvSpPr>
        <p:spPr>
          <a:xfrm>
            <a:off x="2255344" y="243060"/>
            <a:ext cx="7340048" cy="1651054"/>
          </a:xfrm>
        </p:spPr>
        <p:txBody>
          <a:bodyPr anchor="b">
            <a:normAutofit/>
          </a:bodyPr>
          <a:lstStyle/>
          <a:p>
            <a:r>
              <a:rPr lang="en-US" b="1" kern="0" dirty="0">
                <a:effectLst/>
                <a:latin typeface="Times New Roman" panose="02020603050405020304" pitchFamily="18" charset="0"/>
                <a:ea typeface="Times New Roman" panose="02020603050405020304" pitchFamily="18" charset="0"/>
                <a:cs typeface="Arial" panose="020B0604020202020204" pitchFamily="34" charset="0"/>
              </a:rPr>
              <a:t>Features and Implementation</a:t>
            </a:r>
            <a:br>
              <a:rPr lang="en-US" kern="1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565B40A1-F533-57FB-CBEF-376ED2702A69}"/>
              </a:ext>
            </a:extLst>
          </p:cNvPr>
          <p:cNvSpPr>
            <a:spLocks noGrp="1"/>
          </p:cNvSpPr>
          <p:nvPr>
            <p:ph idx="1"/>
          </p:nvPr>
        </p:nvSpPr>
        <p:spPr>
          <a:xfrm>
            <a:off x="853439" y="1611086"/>
            <a:ext cx="10223465" cy="5007428"/>
          </a:xfrm>
        </p:spPr>
        <p:txBody>
          <a:bodyPr>
            <a:normAutofit lnSpcReduction="10000"/>
          </a:bodyPr>
          <a:lstStyle/>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1. Agricultural Land Management</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Feature:</a:t>
            </a:r>
            <a:r>
              <a:rPr lang="en-US" sz="2200" kern="0" dirty="0">
                <a:effectLst/>
                <a:latin typeface="Times New Roman" panose="02020603050405020304" pitchFamily="18" charset="0"/>
                <a:ea typeface="Times New Roman" panose="02020603050405020304" pitchFamily="18" charset="0"/>
                <a:cs typeface="Arial" panose="020B0604020202020204" pitchFamily="34" charset="0"/>
              </a:rPr>
              <a:t> Track agricultural land, owners, and environment details.</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Implementation:</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Frontend:</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Form:</a:t>
            </a:r>
            <a:r>
              <a:rPr lang="en-US" sz="2200" kern="0" dirty="0">
                <a:effectLst/>
                <a:latin typeface="Times New Roman" panose="02020603050405020304" pitchFamily="18" charset="0"/>
                <a:ea typeface="Times New Roman" panose="02020603050405020304" pitchFamily="18" charset="0"/>
                <a:cs typeface="Arial" panose="020B0604020202020204" pitchFamily="34" charset="0"/>
              </a:rPr>
              <a:t> Input fields for land size, owner names, and environmental data.</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Map Integration:</a:t>
            </a:r>
            <a:r>
              <a:rPr lang="en-US" sz="2200" kern="0" dirty="0">
                <a:effectLst/>
                <a:latin typeface="Times New Roman" panose="02020603050405020304" pitchFamily="18" charset="0"/>
                <a:ea typeface="Times New Roman" panose="02020603050405020304" pitchFamily="18" charset="0"/>
                <a:cs typeface="Arial" panose="020B0604020202020204" pitchFamily="34" charset="0"/>
              </a:rPr>
              <a:t> Use maps to visualize land locations and details.</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Backend:</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Database:</a:t>
            </a:r>
            <a:r>
              <a:rPr lang="en-US" sz="2200" kern="0" dirty="0">
                <a:effectLst/>
                <a:latin typeface="Times New Roman" panose="02020603050405020304" pitchFamily="18" charset="0"/>
                <a:ea typeface="Times New Roman" panose="02020603050405020304" pitchFamily="18" charset="0"/>
                <a:cs typeface="Arial" panose="020B0604020202020204" pitchFamily="34" charset="0"/>
              </a:rPr>
              <a:t> Store land details, owner information, and environmental data.</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2200" b="1" kern="0" dirty="0">
                <a:effectLst/>
                <a:latin typeface="Times New Roman" panose="02020603050405020304" pitchFamily="18" charset="0"/>
                <a:ea typeface="Times New Roman" panose="02020603050405020304" pitchFamily="18" charset="0"/>
                <a:cs typeface="Arial" panose="020B0604020202020204" pitchFamily="34" charset="0"/>
              </a:rPr>
              <a:t>API:</a:t>
            </a:r>
            <a:r>
              <a:rPr lang="en-US" sz="2200" kern="0" dirty="0">
                <a:effectLst/>
                <a:latin typeface="Times New Roman" panose="02020603050405020304" pitchFamily="18" charset="0"/>
                <a:ea typeface="Times New Roman" panose="02020603050405020304" pitchFamily="18" charset="0"/>
                <a:cs typeface="Arial" panose="020B0604020202020204" pitchFamily="34" charset="0"/>
              </a:rPr>
              <a:t> Endpoints to manage land data and retrieve information.</a:t>
            </a: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pPr>
            <a:endParaRPr lang="en-US" sz="1100" dirty="0"/>
          </a:p>
        </p:txBody>
      </p:sp>
    </p:spTree>
    <p:extLst>
      <p:ext uri="{BB962C8B-B14F-4D97-AF65-F5344CB8AC3E}">
        <p14:creationId xmlns:p14="http://schemas.microsoft.com/office/powerpoint/2010/main" val="4191437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Freeform: Shape 67">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0" name="Freeform: Shape 69">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0" name="Freeform: Shape 79">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82" name="Rectangle 8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48C810E-6EB5-B458-F4F5-5577FF82E3B9}"/>
              </a:ext>
            </a:extLst>
          </p:cNvPr>
          <p:cNvSpPr>
            <a:spLocks noGrp="1"/>
          </p:cNvSpPr>
          <p:nvPr>
            <p:ph type="title"/>
          </p:nvPr>
        </p:nvSpPr>
        <p:spPr>
          <a:xfrm>
            <a:off x="5774024" y="0"/>
            <a:ext cx="6387262" cy="6858000"/>
          </a:xfrm>
        </p:spPr>
        <p:txBody>
          <a:bodyPr vert="horz" lIns="109728" tIns="109728" rIns="109728" bIns="91440" rtlCol="0" anchor="b">
            <a:normAutofit/>
          </a:bodyPr>
          <a:lstStyle/>
          <a:p>
            <a:pPr marL="342900" marR="0" lvl="0" indent="-342900">
              <a:lnSpc>
                <a:spcPct val="110000"/>
              </a:lnSpc>
              <a:spcAft>
                <a:spcPts val="800"/>
              </a:spcAft>
              <a:tabLst>
                <a:tab pos="457200" algn="l"/>
              </a:tabLst>
            </a:pPr>
            <a:r>
              <a:rPr lang="en-US" sz="1400">
                <a:solidFill>
                  <a:schemeClr val="tx1">
                    <a:lumMod val="85000"/>
                    <a:lumOff val="15000"/>
                  </a:schemeClr>
                </a:solidFill>
                <a:effectLst/>
              </a:rPr>
              <a:t>2. Crop Management</a:t>
            </a:r>
            <a:br>
              <a:rPr lang="en-US" sz="1400">
                <a:solidFill>
                  <a:schemeClr val="tx1">
                    <a:lumMod val="85000"/>
                    <a:lumOff val="15000"/>
                  </a:schemeClr>
                </a:solidFill>
                <a:effectLst/>
              </a:rPr>
            </a:br>
            <a:r>
              <a:rPr lang="en-US" sz="1400">
                <a:solidFill>
                  <a:schemeClr val="tx1">
                    <a:lumMod val="85000"/>
                    <a:lumOff val="15000"/>
                  </a:schemeClr>
                </a:solidFill>
                <a:effectLst/>
              </a:rPr>
              <a:t>Feature: Determine and track crop types and quantities for each land.</a:t>
            </a:r>
            <a:br>
              <a:rPr lang="en-US" sz="1400">
                <a:solidFill>
                  <a:schemeClr val="tx1">
                    <a:lumMod val="85000"/>
                    <a:lumOff val="15000"/>
                  </a:schemeClr>
                </a:solidFill>
                <a:effectLst/>
              </a:rPr>
            </a:br>
            <a:r>
              <a:rPr lang="en-US" sz="1400">
                <a:solidFill>
                  <a:schemeClr val="tx1">
                    <a:lumMod val="85000"/>
                    <a:lumOff val="15000"/>
                  </a:schemeClr>
                </a:solidFill>
                <a:effectLst/>
              </a:rPr>
              <a:t>Implementation:</a:t>
            </a:r>
            <a:br>
              <a:rPr lang="en-US" sz="1400">
                <a:solidFill>
                  <a:schemeClr val="tx1">
                    <a:lumMod val="85000"/>
                    <a:lumOff val="15000"/>
                  </a:schemeClr>
                </a:solidFill>
                <a:effectLst/>
              </a:rPr>
            </a:br>
            <a:r>
              <a:rPr lang="en-US" sz="1400">
                <a:solidFill>
                  <a:schemeClr val="tx1">
                    <a:lumMod val="85000"/>
                    <a:lumOff val="15000"/>
                  </a:schemeClr>
                </a:solidFill>
                <a:effectLst/>
              </a:rPr>
              <a:t>Frontend:</a:t>
            </a:r>
            <a:br>
              <a:rPr lang="en-US" sz="1400">
                <a:solidFill>
                  <a:schemeClr val="tx1">
                    <a:lumMod val="85000"/>
                    <a:lumOff val="15000"/>
                  </a:schemeClr>
                </a:solidFill>
                <a:effectLst/>
              </a:rPr>
            </a:br>
            <a:r>
              <a:rPr lang="en-US" sz="1400">
                <a:solidFill>
                  <a:schemeClr val="tx1">
                    <a:lumMod val="85000"/>
                    <a:lumOff val="15000"/>
                  </a:schemeClr>
                </a:solidFill>
                <a:effectLst/>
              </a:rPr>
              <a:t>Interface: Forms and tables to input and view crop data.</a:t>
            </a:r>
            <a:br>
              <a:rPr lang="en-US" sz="1400">
                <a:solidFill>
                  <a:schemeClr val="tx1">
                    <a:lumMod val="85000"/>
                    <a:lumOff val="15000"/>
                  </a:schemeClr>
                </a:solidFill>
                <a:effectLst/>
              </a:rPr>
            </a:br>
            <a:r>
              <a:rPr lang="en-US" sz="1400">
                <a:solidFill>
                  <a:schemeClr val="tx1">
                    <a:lumMod val="85000"/>
                    <a:lumOff val="15000"/>
                  </a:schemeClr>
                </a:solidFill>
                <a:effectLst/>
              </a:rPr>
              <a:t>Backend:</a:t>
            </a:r>
            <a:br>
              <a:rPr lang="en-US" sz="1400">
                <a:solidFill>
                  <a:schemeClr val="tx1">
                    <a:lumMod val="85000"/>
                    <a:lumOff val="15000"/>
                  </a:schemeClr>
                </a:solidFill>
                <a:effectLst/>
              </a:rPr>
            </a:br>
            <a:r>
              <a:rPr lang="en-US" sz="1400">
                <a:solidFill>
                  <a:schemeClr val="tx1">
                    <a:lumMod val="85000"/>
                    <a:lumOff val="15000"/>
                  </a:schemeClr>
                </a:solidFill>
                <a:effectLst/>
              </a:rPr>
              <a:t>Database: Store crop types, quantities, and related details.</a:t>
            </a:r>
            <a:br>
              <a:rPr lang="en-US" sz="1400">
                <a:solidFill>
                  <a:schemeClr val="tx1">
                    <a:lumMod val="85000"/>
                    <a:lumOff val="15000"/>
                  </a:schemeClr>
                </a:solidFill>
                <a:effectLst/>
              </a:rPr>
            </a:br>
            <a:r>
              <a:rPr lang="en-US" sz="1400">
                <a:solidFill>
                  <a:schemeClr val="tx1">
                    <a:lumMod val="85000"/>
                    <a:lumOff val="15000"/>
                  </a:schemeClr>
                </a:solidFill>
                <a:effectLst/>
              </a:rPr>
              <a:t>Algorithm: Use decision trees or random forests to recommend suitable crops based on land environment data.</a:t>
            </a:r>
            <a:br>
              <a:rPr lang="en-US" sz="1400">
                <a:solidFill>
                  <a:schemeClr val="tx1">
                    <a:lumMod val="85000"/>
                    <a:lumOff val="15000"/>
                  </a:schemeClr>
                </a:solidFill>
                <a:effectLst/>
              </a:rPr>
            </a:br>
            <a:r>
              <a:rPr lang="en-US" sz="1400">
                <a:solidFill>
                  <a:schemeClr val="tx1">
                    <a:lumMod val="85000"/>
                    <a:lumOff val="15000"/>
                  </a:schemeClr>
                </a:solidFill>
                <a:effectLst/>
              </a:rPr>
              <a:t>3. Pesticide and Fertilizer Management</a:t>
            </a:r>
            <a:br>
              <a:rPr lang="en-US" sz="1400">
                <a:solidFill>
                  <a:schemeClr val="tx1">
                    <a:lumMod val="85000"/>
                    <a:lumOff val="15000"/>
                  </a:schemeClr>
                </a:solidFill>
                <a:effectLst/>
              </a:rPr>
            </a:br>
            <a:r>
              <a:rPr lang="en-US" sz="1400">
                <a:solidFill>
                  <a:schemeClr val="tx1">
                    <a:lumMod val="85000"/>
                    <a:lumOff val="15000"/>
                  </a:schemeClr>
                </a:solidFill>
                <a:effectLst/>
              </a:rPr>
              <a:t>Feature: Regulate the use of pesticides and fertilizers to minimize pollution.</a:t>
            </a:r>
            <a:br>
              <a:rPr lang="en-US" sz="1400">
                <a:solidFill>
                  <a:schemeClr val="tx1">
                    <a:lumMod val="85000"/>
                    <a:lumOff val="15000"/>
                  </a:schemeClr>
                </a:solidFill>
                <a:effectLst/>
              </a:rPr>
            </a:br>
            <a:r>
              <a:rPr lang="en-US" sz="1400">
                <a:solidFill>
                  <a:schemeClr val="tx1">
                    <a:lumMod val="85000"/>
                    <a:lumOff val="15000"/>
                  </a:schemeClr>
                </a:solidFill>
                <a:effectLst/>
              </a:rPr>
              <a:t>Implementation:</a:t>
            </a:r>
            <a:br>
              <a:rPr lang="en-US" sz="1400">
                <a:solidFill>
                  <a:schemeClr val="tx1">
                    <a:lumMod val="85000"/>
                    <a:lumOff val="15000"/>
                  </a:schemeClr>
                </a:solidFill>
                <a:effectLst/>
              </a:rPr>
            </a:br>
            <a:r>
              <a:rPr lang="en-US" sz="1400">
                <a:solidFill>
                  <a:schemeClr val="tx1">
                    <a:lumMod val="85000"/>
                    <a:lumOff val="15000"/>
                  </a:schemeClr>
                </a:solidFill>
                <a:effectLst/>
              </a:rPr>
              <a:t>Frontend:</a:t>
            </a:r>
            <a:br>
              <a:rPr lang="en-US" sz="1400">
                <a:solidFill>
                  <a:schemeClr val="tx1">
                    <a:lumMod val="85000"/>
                    <a:lumOff val="15000"/>
                  </a:schemeClr>
                </a:solidFill>
                <a:effectLst/>
              </a:rPr>
            </a:br>
            <a:r>
              <a:rPr lang="en-US" sz="1400">
                <a:solidFill>
                  <a:schemeClr val="tx1">
                    <a:lumMod val="85000"/>
                    <a:lumOff val="15000"/>
                  </a:schemeClr>
                </a:solidFill>
                <a:effectLst/>
              </a:rPr>
              <a:t>Forms: Input fields for specifying types and quantities of pesticides and fertilizers.</a:t>
            </a:r>
            <a:br>
              <a:rPr lang="en-US" sz="1400">
                <a:solidFill>
                  <a:schemeClr val="tx1">
                    <a:lumMod val="85000"/>
                    <a:lumOff val="15000"/>
                  </a:schemeClr>
                </a:solidFill>
                <a:effectLst/>
              </a:rPr>
            </a:br>
            <a:r>
              <a:rPr lang="en-US" sz="1400">
                <a:solidFill>
                  <a:schemeClr val="tx1">
                    <a:lumMod val="85000"/>
                    <a:lumOff val="15000"/>
                  </a:schemeClr>
                </a:solidFill>
                <a:effectLst/>
              </a:rPr>
              <a:t>Backend:</a:t>
            </a:r>
            <a:br>
              <a:rPr lang="en-US" sz="1400">
                <a:solidFill>
                  <a:schemeClr val="tx1">
                    <a:lumMod val="85000"/>
                    <a:lumOff val="15000"/>
                  </a:schemeClr>
                </a:solidFill>
                <a:effectLst/>
              </a:rPr>
            </a:br>
            <a:r>
              <a:rPr lang="en-US" sz="1400">
                <a:solidFill>
                  <a:schemeClr val="tx1">
                    <a:lumMod val="85000"/>
                    <a:lumOff val="15000"/>
                  </a:schemeClr>
                </a:solidFill>
                <a:effectLst/>
              </a:rPr>
              <a:t>Database: Store data on pesticide and fertilizer usage.</a:t>
            </a:r>
            <a:br>
              <a:rPr lang="en-US" sz="1400">
                <a:solidFill>
                  <a:schemeClr val="tx1">
                    <a:lumMod val="85000"/>
                    <a:lumOff val="15000"/>
                  </a:schemeClr>
                </a:solidFill>
                <a:effectLst/>
              </a:rPr>
            </a:br>
            <a:r>
              <a:rPr lang="en-US" sz="1400">
                <a:solidFill>
                  <a:schemeClr val="tx1">
                    <a:lumMod val="85000"/>
                    <a:lumOff val="15000"/>
                  </a:schemeClr>
                </a:solidFill>
                <a:effectLst/>
              </a:rPr>
              <a:t>Algorithm: Utilize clustering or optimization algorithms to recommend optimal usage levels to reduce pollution.</a:t>
            </a:r>
            <a:br>
              <a:rPr lang="en-US" sz="1400">
                <a:solidFill>
                  <a:schemeClr val="tx1">
                    <a:lumMod val="85000"/>
                    <a:lumOff val="15000"/>
                  </a:schemeClr>
                </a:solidFill>
                <a:effectLst/>
              </a:rPr>
            </a:br>
            <a:endParaRPr lang="en-US" sz="1400">
              <a:solidFill>
                <a:schemeClr val="tx1">
                  <a:lumMod val="85000"/>
                  <a:lumOff val="15000"/>
                </a:schemeClr>
              </a:solidFill>
            </a:endParaRPr>
          </a:p>
        </p:txBody>
      </p:sp>
      <p:sp>
        <p:nvSpPr>
          <p:cNvPr id="84" name="Freeform: Shape 83">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5" name="Picture 34" descr="Cross section of young plant and roots">
            <a:extLst>
              <a:ext uri="{FF2B5EF4-FFF2-40B4-BE49-F238E27FC236}">
                <a16:creationId xmlns:a16="http://schemas.microsoft.com/office/drawing/2014/main" id="{45D91CD6-3127-7145-5125-6F16FA95CB86}"/>
              </a:ext>
            </a:extLst>
          </p:cNvPr>
          <p:cNvPicPr>
            <a:picLocks noChangeAspect="1"/>
          </p:cNvPicPr>
          <p:nvPr/>
        </p:nvPicPr>
        <p:blipFill>
          <a:blip r:embed="rId2"/>
          <a:srcRect l="45238" r="2289"/>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88" name="Freeform: Shape 87">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0815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977F2CEE-1BFE-ECB2-EB89-85DE9C349550}"/>
              </a:ext>
            </a:extLst>
          </p:cNvPr>
          <p:cNvSpPr>
            <a:spLocks noGrp="1"/>
          </p:cNvSpPr>
          <p:nvPr>
            <p:ph idx="1"/>
          </p:nvPr>
        </p:nvSpPr>
        <p:spPr>
          <a:xfrm>
            <a:off x="0" y="0"/>
            <a:ext cx="6264323" cy="6858000"/>
          </a:xfrm>
        </p:spPr>
        <p:txBody>
          <a:bodyPr>
            <a:noAutofit/>
          </a:bodyPr>
          <a:lstStyle/>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4. Land Buying and Selling Management</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Feature:</a:t>
            </a:r>
            <a:r>
              <a:rPr lang="en-US" sz="1600" kern="0" dirty="0">
                <a:effectLst/>
                <a:latin typeface="Times New Roman" panose="02020603050405020304" pitchFamily="18" charset="0"/>
                <a:ea typeface="Times New Roman" panose="02020603050405020304" pitchFamily="18" charset="0"/>
                <a:cs typeface="Arial" panose="020B0604020202020204" pitchFamily="34" charset="0"/>
              </a:rPr>
              <a:t> Control and regulate the buying and selling of agricultural land.</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Implementation:</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Frontend:</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Form:</a:t>
            </a:r>
            <a:r>
              <a:rPr lang="en-US" sz="1600" kern="0" dirty="0">
                <a:effectLst/>
                <a:latin typeface="Times New Roman" panose="02020603050405020304" pitchFamily="18" charset="0"/>
                <a:ea typeface="Times New Roman" panose="02020603050405020304" pitchFamily="18" charset="0"/>
                <a:cs typeface="Arial" panose="020B0604020202020204" pitchFamily="34" charset="0"/>
              </a:rPr>
              <a:t> Input fields for buying and selling land, including details like land size, price, buyer/seller information.</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Market Overview:</a:t>
            </a:r>
            <a:r>
              <a:rPr lang="en-US" sz="1600" kern="0" dirty="0">
                <a:effectLst/>
                <a:latin typeface="Times New Roman" panose="02020603050405020304" pitchFamily="18" charset="0"/>
                <a:ea typeface="Times New Roman" panose="02020603050405020304" pitchFamily="18" charset="0"/>
                <a:cs typeface="Arial" panose="020B0604020202020204" pitchFamily="34" charset="0"/>
              </a:rPr>
              <a:t> Interface to view available lands for sale and recent transactions.</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Backend:</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Database:</a:t>
            </a:r>
            <a:r>
              <a:rPr lang="en-US" sz="1600" kern="0" dirty="0">
                <a:effectLst/>
                <a:latin typeface="Times New Roman" panose="02020603050405020304" pitchFamily="18" charset="0"/>
                <a:ea typeface="Times New Roman" panose="02020603050405020304" pitchFamily="18" charset="0"/>
                <a:cs typeface="Arial" panose="020B0604020202020204" pitchFamily="34" charset="0"/>
              </a:rPr>
              <a:t> Store transaction details, buyer and seller information, and land status.</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API:</a:t>
            </a:r>
            <a:r>
              <a:rPr lang="en-US" sz="1600" kern="0" dirty="0">
                <a:effectLst/>
                <a:latin typeface="Times New Roman" panose="02020603050405020304" pitchFamily="18" charset="0"/>
                <a:ea typeface="Times New Roman" panose="02020603050405020304" pitchFamily="18" charset="0"/>
                <a:cs typeface="Arial" panose="020B0604020202020204" pitchFamily="34" charset="0"/>
              </a:rPr>
              <a:t> Endpoints to manage buying/selling requests and update land status.</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30000"/>
              </a:lnSpc>
              <a:spcBef>
                <a:spcPts val="0"/>
              </a:spcBef>
              <a:spcAft>
                <a:spcPts val="800"/>
              </a:spcAft>
              <a:buSzPts val="1000"/>
              <a:buFont typeface="Symbol" panose="05050102010706020507" pitchFamily="18" charset="2"/>
              <a:buChar char=""/>
              <a:tabLst>
                <a:tab pos="457200" algn="l"/>
              </a:tabLst>
            </a:pPr>
            <a:r>
              <a:rPr lang="en-US" sz="1600" b="1" kern="0" dirty="0">
                <a:effectLst/>
                <a:latin typeface="Times New Roman" panose="02020603050405020304" pitchFamily="18" charset="0"/>
                <a:ea typeface="Times New Roman" panose="02020603050405020304" pitchFamily="18" charset="0"/>
                <a:cs typeface="Arial" panose="020B0604020202020204" pitchFamily="34" charset="0"/>
              </a:rPr>
              <a:t>Approval System:</a:t>
            </a:r>
            <a:r>
              <a:rPr lang="en-US" sz="1600" kern="0" dirty="0">
                <a:effectLst/>
                <a:latin typeface="Times New Roman" panose="02020603050405020304" pitchFamily="18" charset="0"/>
                <a:ea typeface="Times New Roman" panose="02020603050405020304" pitchFamily="18" charset="0"/>
                <a:cs typeface="Arial" panose="020B0604020202020204" pitchFamily="34" charset="0"/>
              </a:rPr>
              <a:t> Implement a system where transactions must be approved by relevant authorities to prevent misuse.</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pPr>
            <a:endParaRPr lang="en-US" sz="1600" dirty="0"/>
          </a:p>
        </p:txBody>
      </p:sp>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erial view of farming land with country roads">
            <a:extLst>
              <a:ext uri="{FF2B5EF4-FFF2-40B4-BE49-F238E27FC236}">
                <a16:creationId xmlns:a16="http://schemas.microsoft.com/office/drawing/2014/main" id="{BB764808-1C7B-7E26-0C0F-1F213475F9C9}"/>
              </a:ext>
            </a:extLst>
          </p:cNvPr>
          <p:cNvPicPr>
            <a:picLocks noChangeAspect="1"/>
          </p:cNvPicPr>
          <p:nvPr/>
        </p:nvPicPr>
        <p:blipFill>
          <a:blip r:embed="rId2"/>
          <a:srcRect l="29519" r="21930"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85347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35" name="Group 34">
            <a:extLst>
              <a:ext uri="{FF2B5EF4-FFF2-40B4-BE49-F238E27FC236}">
                <a16:creationId xmlns:a16="http://schemas.microsoft.com/office/drawing/2014/main" id="{6CCEEF8A-4A3A-4B35-AA57-D804767F5A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696" cy="6170490"/>
            <a:chOff x="-2" y="0"/>
            <a:chExt cx="12191696" cy="6170490"/>
          </a:xfrm>
        </p:grpSpPr>
        <p:sp>
          <p:nvSpPr>
            <p:cNvPr id="11" name="Freeform: Shape 10">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11">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23926DB-76C8-474A-B5FB-F43C59E33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13">
              <a:extLst>
                <a:ext uri="{FF2B5EF4-FFF2-40B4-BE49-F238E27FC236}">
                  <a16:creationId xmlns:a16="http://schemas.microsoft.com/office/drawing/2014/main" id="{3C1F5347-E00A-4E12-AC11-18E0B1AF2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D80976C9-4009-016A-51B8-AFF8141C5F7B}"/>
              </a:ext>
            </a:extLst>
          </p:cNvPr>
          <p:cNvSpPr>
            <a:spLocks noGrp="1"/>
          </p:cNvSpPr>
          <p:nvPr>
            <p:ph type="title"/>
          </p:nvPr>
        </p:nvSpPr>
        <p:spPr>
          <a:xfrm>
            <a:off x="1920875" y="442913"/>
            <a:ext cx="6857365" cy="1344612"/>
          </a:xfrm>
        </p:spPr>
        <p:txBody>
          <a:bodyPr anchor="b">
            <a:normAutofit/>
          </a:bodyPr>
          <a:lstStyle/>
          <a:p>
            <a:r>
              <a:rPr lang="en-US" sz="1800" b="1" kern="0" dirty="0">
                <a:effectLst/>
                <a:latin typeface="Times New Roman" panose="02020603050405020304" pitchFamily="18" charset="0"/>
                <a:ea typeface="Times New Roman" panose="02020603050405020304" pitchFamily="18" charset="0"/>
                <a:cs typeface="Arial" panose="020B0604020202020204" pitchFamily="34" charset="0"/>
              </a:rPr>
              <a:t>Technologies and Tools</a:t>
            </a:r>
            <a:br>
              <a:rPr lang="en-US" sz="1800" kern="1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graphicFrame>
        <p:nvGraphicFramePr>
          <p:cNvPr id="41" name="Content Placeholder 2">
            <a:extLst>
              <a:ext uri="{FF2B5EF4-FFF2-40B4-BE49-F238E27FC236}">
                <a16:creationId xmlns:a16="http://schemas.microsoft.com/office/drawing/2014/main" id="{2B1DE976-E101-2888-ED62-EFABCDEC982E}"/>
              </a:ext>
            </a:extLst>
          </p:cNvPr>
          <p:cNvGraphicFramePr>
            <a:graphicFrameLocks noGrp="1"/>
          </p:cNvGraphicFramePr>
          <p:nvPr>
            <p:ph idx="1"/>
            <p:extLst>
              <p:ext uri="{D42A27DB-BD31-4B8C-83A1-F6EECF244321}">
                <p14:modId xmlns:p14="http://schemas.microsoft.com/office/powerpoint/2010/main" val="1237433579"/>
              </p:ext>
            </p:extLst>
          </p:nvPr>
        </p:nvGraphicFramePr>
        <p:xfrm>
          <a:off x="485775" y="1557338"/>
          <a:ext cx="10501313" cy="4072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2753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aphicFrame>
        <p:nvGraphicFramePr>
          <p:cNvPr id="22" name="Content Placeholder 2">
            <a:extLst>
              <a:ext uri="{FF2B5EF4-FFF2-40B4-BE49-F238E27FC236}">
                <a16:creationId xmlns:a16="http://schemas.microsoft.com/office/drawing/2014/main" id="{478AFB7D-D97B-0D75-DF0F-89843AA3CCE4}"/>
              </a:ext>
            </a:extLst>
          </p:cNvPr>
          <p:cNvGraphicFramePr>
            <a:graphicFrameLocks noGrp="1"/>
          </p:cNvGraphicFramePr>
          <p:nvPr>
            <p:ph idx="1"/>
          </p:nvPr>
        </p:nvGraphicFramePr>
        <p:xfrm>
          <a:off x="0" y="0"/>
          <a:ext cx="12191847"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446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E0B241D6-F3FF-2254-CF6A-CA9F8170B830}"/>
              </a:ext>
            </a:extLst>
          </p:cNvPr>
          <p:cNvSpPr>
            <a:spLocks noGrp="1"/>
          </p:cNvSpPr>
          <p:nvPr>
            <p:ph idx="1"/>
          </p:nvPr>
        </p:nvSpPr>
        <p:spPr>
          <a:xfrm>
            <a:off x="203200" y="1756230"/>
            <a:ext cx="6190134" cy="3193142"/>
          </a:xfrm>
        </p:spPr>
        <p:txBody>
          <a:bodyPr>
            <a:normAutofit/>
          </a:bodyPr>
          <a:lstStyle/>
          <a:p>
            <a:r>
              <a:rPr lang="en-US" kern="0">
                <a:effectLst/>
                <a:latin typeface="Times New Roman" panose="02020603050405020304" pitchFamily="18" charset="0"/>
                <a:ea typeface="Times New Roman" panose="02020603050405020304" pitchFamily="18" charset="0"/>
              </a:rPr>
              <a:t>By incorporating these features and technologies, the web application can effectively track agricultural land, manage crop types and quantities, regulate pesticide and fertilizer usage, and control the buying and selling of agricultural land to address critical agricultural issues.</a:t>
            </a:r>
            <a:endParaRPr lang="en-US"/>
          </a:p>
        </p:txBody>
      </p:sp>
      <p:sp>
        <p:nvSpPr>
          <p:cNvPr id="33" name="Freeform: Shape 3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6" name="Picture 15" descr="Tractor in farmland">
            <a:extLst>
              <a:ext uri="{FF2B5EF4-FFF2-40B4-BE49-F238E27FC236}">
                <a16:creationId xmlns:a16="http://schemas.microsoft.com/office/drawing/2014/main" id="{1D08311A-6176-D4AC-C64E-A53E12B2DC82}"/>
              </a:ext>
            </a:extLst>
          </p:cNvPr>
          <p:cNvPicPr>
            <a:picLocks noChangeAspect="1"/>
          </p:cNvPicPr>
          <p:nvPr/>
        </p:nvPicPr>
        <p:blipFill>
          <a:blip r:embed="rId2"/>
          <a:srcRect l="27589" r="24043"/>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163150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5" name="Rectangle 5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5" name="Picture 34" descr="Question mark on green pastel background">
            <a:extLst>
              <a:ext uri="{FF2B5EF4-FFF2-40B4-BE49-F238E27FC236}">
                <a16:creationId xmlns:a16="http://schemas.microsoft.com/office/drawing/2014/main" id="{B5492AF0-DCD2-AF12-62C2-05E5B665B4C6}"/>
              </a:ext>
            </a:extLst>
          </p:cNvPr>
          <p:cNvPicPr>
            <a:picLocks noChangeAspect="1"/>
          </p:cNvPicPr>
          <p:nvPr/>
        </p:nvPicPr>
        <p:blipFill>
          <a:blip r:embed="rId2"/>
          <a:srcRect l="15984" r="-1" b="-1"/>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57" name="Freeform: Shape 56">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DC0E531-4F1E-A1C9-CEC1-347C81FFD168}"/>
              </a:ext>
            </a:extLst>
          </p:cNvPr>
          <p:cNvSpPr>
            <a:spLocks noGrp="1"/>
          </p:cNvSpPr>
          <p:nvPr>
            <p:ph type="title"/>
          </p:nvPr>
        </p:nvSpPr>
        <p:spPr>
          <a:xfrm>
            <a:off x="1180531" y="1346268"/>
            <a:ext cx="5274860" cy="3066706"/>
          </a:xfrm>
        </p:spPr>
        <p:txBody>
          <a:bodyPr vert="horz" lIns="109728" tIns="109728" rIns="109728" bIns="91440" rtlCol="0" anchor="b">
            <a:normAutofit/>
          </a:bodyPr>
          <a:lstStyle/>
          <a:p>
            <a:pPr>
              <a:lnSpc>
                <a:spcPct val="120000"/>
              </a:lnSpc>
            </a:pPr>
            <a:r>
              <a:rPr lang="en-US" sz="6000" dirty="0">
                <a:solidFill>
                  <a:schemeClr val="tx1">
                    <a:lumMod val="85000"/>
                    <a:lumOff val="15000"/>
                  </a:schemeClr>
                </a:solidFill>
              </a:rPr>
              <a:t>Any Question</a:t>
            </a:r>
          </a:p>
        </p:txBody>
      </p:sp>
    </p:spTree>
    <p:extLst>
      <p:ext uri="{BB962C8B-B14F-4D97-AF65-F5344CB8AC3E}">
        <p14:creationId xmlns:p14="http://schemas.microsoft.com/office/powerpoint/2010/main" val="31292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ketchLinesVTI">
  <a:themeElements>
    <a:clrScheme name="AnalogousFromDarkSeedLeftStep">
      <a:dk1>
        <a:srgbClr val="000000"/>
      </a:dk1>
      <a:lt1>
        <a:srgbClr val="FFFFFF"/>
      </a:lt1>
      <a:dk2>
        <a:srgbClr val="223C2A"/>
      </a:dk2>
      <a:lt2>
        <a:srgbClr val="E8E2E3"/>
      </a:lt2>
      <a:accent1>
        <a:srgbClr val="45B0A6"/>
      </a:accent1>
      <a:accent2>
        <a:srgbClr val="3BB174"/>
      </a:accent2>
      <a:accent3>
        <a:srgbClr val="47B54E"/>
      </a:accent3>
      <a:accent4>
        <a:srgbClr val="64B13B"/>
      </a:accent4>
      <a:accent5>
        <a:srgbClr val="92AA43"/>
      </a:accent5>
      <a:accent6>
        <a:srgbClr val="B19C3B"/>
      </a:accent6>
      <a:hlink>
        <a:srgbClr val="668B2E"/>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35</TotalTime>
  <Words>709</Words>
  <Application>Microsoft Office PowerPoint</Application>
  <PresentationFormat>Widescreen</PresentationFormat>
  <Paragraphs>60</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SketchLinesVTI</vt:lpstr>
      <vt:lpstr>Agricultural guidance</vt:lpstr>
      <vt:lpstr>Objective:</vt:lpstr>
      <vt:lpstr>Features and Implementation </vt:lpstr>
      <vt:lpstr>2. Crop Management Feature: Determine and track crop types and quantities for each land. Implementation: Frontend: Interface: Forms and tables to input and view crop data. Backend: Database: Store crop types, quantities, and related details. Algorithm: Use decision trees or random forests to recommend suitable crops based on land environment data. 3. Pesticide and Fertilizer Management Feature: Regulate the use of pesticides and fertilizers to minimize pollution. Implementation: Frontend: Forms: Input fields for specifying types and quantities of pesticides and fertilizers. Backend: Database: Store data on pesticide and fertilizer usage. Algorithm: Utilize clustering or optimization algorithms to recommend optimal usage levels to reduce pollution. </vt:lpstr>
      <vt:lpstr>PowerPoint Presentation</vt:lpstr>
      <vt:lpstr>Technologies and Tools </vt:lpstr>
      <vt:lpstr>PowerPoint Presentation</vt:lpstr>
      <vt:lpstr>PowerPoint Presentation</vt:lpstr>
      <vt:lpstr>Any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Agricultural guidance</dc:title>
  <dc:creator>Mostafa Kamal Mohamed Hassanin</dc:creator>
  <cp:lastModifiedBy>Mohammed Karem</cp:lastModifiedBy>
  <cp:revision>2</cp:revision>
  <dcterms:created xsi:type="dcterms:W3CDTF">2024-07-27T17:44:07Z</dcterms:created>
  <dcterms:modified xsi:type="dcterms:W3CDTF">2025-05-29T14:27:29Z</dcterms:modified>
</cp:coreProperties>
</file>